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69" r:id="rId7"/>
    <p:sldId id="258" r:id="rId8"/>
    <p:sldId id="259" r:id="rId9"/>
    <p:sldId id="263" r:id="rId10"/>
    <p:sldId id="264"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058DC-7953-4546-A877-F00D4B24B8CA}" v="56" dt="2024-06-13T12:58:09.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p:restoredTop sz="94640"/>
  </p:normalViewPr>
  <p:slideViewPr>
    <p:cSldViewPr snapToGrid="0">
      <p:cViewPr varScale="1">
        <p:scale>
          <a:sx n="69" d="100"/>
          <a:sy n="69" d="100"/>
        </p:scale>
        <p:origin x="7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F55AE5-A20D-C03D-7BB0-6E7C47032D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A386C1-0E34-D34F-C37A-2C29E821DE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967452-5D51-1E40-9AAD-419AED6C7050}" type="datetimeFigureOut">
              <a:rPr lang="en-US" smtClean="0"/>
              <a:t>10/29/2024</a:t>
            </a:fld>
            <a:endParaRPr lang="en-US"/>
          </a:p>
        </p:txBody>
      </p:sp>
      <p:sp>
        <p:nvSpPr>
          <p:cNvPr id="4" name="Footer Placeholder 3">
            <a:extLst>
              <a:ext uri="{FF2B5EF4-FFF2-40B4-BE49-F238E27FC236}">
                <a16:creationId xmlns:a16="http://schemas.microsoft.com/office/drawing/2014/main" id="{50F604BC-0B74-909F-1375-9AEA7B1D95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615F6-256F-9AF1-220D-8578466A40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6CD1E-DB41-744E-B634-3E0D399952A6}" type="slidenum">
              <a:rPr lang="en-US" smtClean="0"/>
              <a:t>‹#›</a:t>
            </a:fld>
            <a:endParaRPr lang="en-US"/>
          </a:p>
        </p:txBody>
      </p:sp>
    </p:spTree>
    <p:extLst>
      <p:ext uri="{BB962C8B-B14F-4D97-AF65-F5344CB8AC3E}">
        <p14:creationId xmlns:p14="http://schemas.microsoft.com/office/powerpoint/2010/main" val="381940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CE2A7-DEA1-2449-A245-DF081B78A15B}"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CB510-B564-7249-B088-BF79054356E1}" type="slidenum">
              <a:rPr lang="en-US" smtClean="0"/>
              <a:t>‹#›</a:t>
            </a:fld>
            <a:endParaRPr lang="en-US"/>
          </a:p>
        </p:txBody>
      </p:sp>
    </p:spTree>
    <p:extLst>
      <p:ext uri="{BB962C8B-B14F-4D97-AF65-F5344CB8AC3E}">
        <p14:creationId xmlns:p14="http://schemas.microsoft.com/office/powerpoint/2010/main" val="270234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stlothian.gov.uk/media/29938/Raising-Attainment-Strategy-201819-to-202223/pdf/Raising_Attainment_Strategy.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estlothian.gov.uk/media/19488/Corporate-Plan-2018-2023/pdf/Corporate_Plan_2018_to_2023.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 any documentation from the original SIP that directly relates to your SIP:</a:t>
            </a:r>
          </a:p>
          <a:p>
            <a:endParaRPr lang="en-GB" dirty="0"/>
          </a:p>
          <a:p>
            <a:r>
              <a:rPr lang="en-GB" dirty="0"/>
              <a:t>These could include:</a:t>
            </a:r>
          </a:p>
          <a:p>
            <a:endParaRPr lang="en-GB" dirty="0"/>
          </a:p>
          <a:p>
            <a:r>
              <a:rPr lang="en-GB" dirty="0"/>
              <a:t>Local Authority:</a:t>
            </a:r>
          </a:p>
          <a:p>
            <a:endParaRPr lang="en-GB" dirty="0"/>
          </a:p>
          <a:p>
            <a:r>
              <a:rPr lang="en-GB" sz="1200" i="1" kern="1200" dirty="0">
                <a:solidFill>
                  <a:schemeClr val="tx1"/>
                </a:solidFill>
                <a:effectLst/>
                <a:latin typeface="+mn-lt"/>
                <a:ea typeface="+mn-ea"/>
                <a:cs typeface="+mn-cs"/>
              </a:rPr>
              <a:t>Moving Forward in Your Learning Guidance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Literacy and Numeracy West Lothian Priorities, HWB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Raising attainment, including closing the gap (</a:t>
            </a:r>
            <a:r>
              <a:rPr lang="en-GB" sz="1200" u="sng" kern="1200" dirty="0">
                <a:solidFill>
                  <a:schemeClr val="tx1"/>
                </a:solidFill>
                <a:effectLst/>
                <a:latin typeface="+mn-lt"/>
                <a:ea typeface="+mn-ea"/>
                <a:cs typeface="+mn-cs"/>
                <a:hlinkClick r:id="rId3"/>
              </a:rPr>
              <a:t>West Lothian Raising Attainment Strategy</a:t>
            </a:r>
            <a:r>
              <a:rPr lang="en-GB" sz="1200"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Transforming Your Council</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Corporate Plan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Education Services Management Plan</a:t>
            </a:r>
          </a:p>
          <a:p>
            <a:r>
              <a:rPr lang="en-GB" sz="1200" kern="1200" dirty="0">
                <a:solidFill>
                  <a:schemeClr val="tx1"/>
                </a:solidFill>
                <a:effectLst/>
                <a:latin typeface="+mn-lt"/>
                <a:ea typeface="+mn-ea"/>
                <a:cs typeface="+mn-cs"/>
              </a:rPr>
              <a:t>West Lothian Parental Involvement and Engagement Framework</a:t>
            </a:r>
          </a:p>
          <a:p>
            <a:r>
              <a:rPr lang="en-GB" sz="1200" kern="1200" dirty="0">
                <a:solidFill>
                  <a:schemeClr val="tx1"/>
                </a:solidFill>
                <a:effectLst/>
                <a:latin typeface="+mn-lt"/>
                <a:ea typeface="+mn-ea"/>
                <a:cs typeface="+mn-cs"/>
              </a:rPr>
              <a:t>Equity Team and additional allocations, Pedagogy Team</a:t>
            </a:r>
          </a:p>
          <a:p>
            <a:endParaRPr lang="en-GB" dirty="0"/>
          </a:p>
          <a:p>
            <a:r>
              <a:rPr lang="en-GB" dirty="0"/>
              <a:t>National:</a:t>
            </a:r>
          </a:p>
          <a:p>
            <a:endParaRPr lang="en-GB" dirty="0"/>
          </a:p>
          <a:p>
            <a:r>
              <a:rPr lang="en-GB" sz="1200" kern="1200" dirty="0">
                <a:solidFill>
                  <a:schemeClr val="tx1"/>
                </a:solidFill>
                <a:effectLst/>
                <a:latin typeface="+mn-lt"/>
                <a:ea typeface="+mn-ea"/>
                <a:cs typeface="+mn-cs"/>
              </a:rPr>
              <a:t>Coronavirus (COVID-19): Guidance on reducing the risks from COVID-19 in school</a:t>
            </a:r>
          </a:p>
          <a:p>
            <a:r>
              <a:rPr lang="en-GB" sz="1200" kern="1200" dirty="0">
                <a:solidFill>
                  <a:schemeClr val="tx1"/>
                </a:solidFill>
                <a:effectLst/>
                <a:latin typeface="+mn-lt"/>
                <a:ea typeface="+mn-ea"/>
                <a:cs typeface="+mn-cs"/>
              </a:rPr>
              <a:t>Moderation Cycle and Assessment</a:t>
            </a:r>
          </a:p>
          <a:p>
            <a:r>
              <a:rPr lang="en-GB" sz="1200" kern="1200" dirty="0">
                <a:solidFill>
                  <a:schemeClr val="tx1"/>
                </a:solidFill>
                <a:effectLst/>
                <a:latin typeface="+mn-lt"/>
                <a:ea typeface="+mn-ea"/>
                <a:cs typeface="+mn-cs"/>
              </a:rPr>
              <a:t>National Improvement Framework / Scottish Attainment Challenge / National Improvement Hub / Raising Attainment for All</a:t>
            </a:r>
          </a:p>
          <a:p>
            <a:r>
              <a:rPr lang="en-GB" sz="1200" kern="1200" dirty="0">
                <a:solidFill>
                  <a:schemeClr val="tx1"/>
                </a:solidFill>
                <a:effectLst/>
                <a:latin typeface="+mn-lt"/>
                <a:ea typeface="+mn-ea"/>
                <a:cs typeface="+mn-cs"/>
              </a:rPr>
              <a:t>Pupil Equity Funding/Equity Audit</a:t>
            </a:r>
          </a:p>
          <a:p>
            <a:r>
              <a:rPr lang="en-GB" sz="1200" kern="1200" dirty="0">
                <a:solidFill>
                  <a:schemeClr val="tx1"/>
                </a:solidFill>
                <a:effectLst/>
                <a:latin typeface="+mn-lt"/>
                <a:ea typeface="+mn-ea"/>
                <a:cs typeface="+mn-cs"/>
              </a:rPr>
              <a:t>Getting it Right for Every child (GIRFEC)</a:t>
            </a:r>
          </a:p>
          <a:p>
            <a:r>
              <a:rPr lang="en-GB" sz="1200" kern="1200" dirty="0">
                <a:solidFill>
                  <a:schemeClr val="tx1"/>
                </a:solidFill>
                <a:effectLst/>
                <a:latin typeface="+mn-lt"/>
                <a:ea typeface="+mn-ea"/>
                <a:cs typeface="+mn-cs"/>
              </a:rPr>
              <a:t>Scotland’s Curriculum Framework</a:t>
            </a:r>
          </a:p>
          <a:p>
            <a:r>
              <a:rPr lang="en-GB" sz="1200" kern="1200" dirty="0">
                <a:solidFill>
                  <a:schemeClr val="tx1"/>
                </a:solidFill>
                <a:effectLst/>
                <a:latin typeface="+mn-lt"/>
                <a:ea typeface="+mn-ea"/>
                <a:cs typeface="+mn-cs"/>
              </a:rPr>
              <a:t>Realising the Ambition </a:t>
            </a:r>
          </a:p>
          <a:p>
            <a:r>
              <a:rPr lang="en-GB" sz="1200" kern="1200" dirty="0">
                <a:solidFill>
                  <a:schemeClr val="tx1"/>
                </a:solidFill>
                <a:effectLst/>
                <a:latin typeface="+mn-lt"/>
                <a:ea typeface="+mn-ea"/>
                <a:cs typeface="+mn-cs"/>
              </a:rPr>
              <a:t>Developing Scotland’s Young Workforce</a:t>
            </a:r>
          </a:p>
          <a:p>
            <a:r>
              <a:rPr lang="en-GB" sz="1200" kern="1200" dirty="0">
                <a:solidFill>
                  <a:schemeClr val="tx1"/>
                </a:solidFill>
                <a:effectLst/>
                <a:latin typeface="+mn-lt"/>
                <a:ea typeface="+mn-ea"/>
                <a:cs typeface="+mn-cs"/>
              </a:rPr>
              <a:t>Achieving Excellence and Equity 2022:  National Improvement Framework and Improvement Plan</a:t>
            </a:r>
          </a:p>
          <a:p>
            <a:pPr fontAlgn="base"/>
            <a:r>
              <a:rPr lang="en-GB" sz="1200" kern="1200" dirty="0">
                <a:solidFill>
                  <a:schemeClr val="tx1"/>
                </a:solidFill>
                <a:effectLst/>
                <a:latin typeface="+mn-lt"/>
                <a:ea typeface="+mn-ea"/>
                <a:cs typeface="+mn-cs"/>
              </a:rPr>
              <a:t>Putting Learners at the Centre: Towards a Future Vision for Scottish Education, The Ken Muir report, March 2022. </a:t>
            </a:r>
          </a:p>
          <a:p>
            <a:pPr fontAlgn="base"/>
            <a:r>
              <a:rPr lang="en-GB" sz="1200" kern="1200" dirty="0">
                <a:solidFill>
                  <a:schemeClr val="tx1"/>
                </a:solidFill>
                <a:effectLst/>
                <a:latin typeface="+mn-lt"/>
                <a:ea typeface="+mn-ea"/>
                <a:cs typeface="+mn-cs"/>
              </a:rPr>
              <a:t>UNCRC</a:t>
            </a:r>
          </a:p>
          <a:p>
            <a:r>
              <a:rPr lang="en-GB" sz="1200" kern="1200" dirty="0">
                <a:solidFill>
                  <a:schemeClr val="tx1"/>
                </a:solidFill>
                <a:effectLst/>
                <a:latin typeface="+mn-lt"/>
                <a:ea typeface="+mn-ea"/>
                <a:cs typeface="+mn-cs"/>
              </a:rPr>
              <a:t>Presumption to provide education in a mainstream setting 2019</a:t>
            </a:r>
          </a:p>
          <a:p>
            <a:r>
              <a:rPr lang="en-GB" sz="1200" kern="1200" dirty="0">
                <a:solidFill>
                  <a:schemeClr val="tx1"/>
                </a:solidFill>
                <a:effectLst/>
                <a:latin typeface="+mn-lt"/>
                <a:ea typeface="+mn-ea"/>
                <a:cs typeface="+mn-cs"/>
              </a:rPr>
              <a:t>Support for Learning: All our Children and All their Potential (ASL Review) 2020</a:t>
            </a:r>
          </a:p>
          <a:p>
            <a:endParaRPr lang="en-GB" dirty="0"/>
          </a:p>
        </p:txBody>
      </p:sp>
      <p:sp>
        <p:nvSpPr>
          <p:cNvPr id="4" name="Slide Number Placeholder 3"/>
          <p:cNvSpPr>
            <a:spLocks noGrp="1"/>
          </p:cNvSpPr>
          <p:nvPr>
            <p:ph type="sldNum" sz="quarter" idx="5"/>
          </p:nvPr>
        </p:nvSpPr>
        <p:spPr/>
        <p:txBody>
          <a:bodyPr/>
          <a:lstStyle/>
          <a:p>
            <a:fld id="{998CB510-B564-7249-B088-BF79054356E1}" type="slidenum">
              <a:rPr lang="en-US" smtClean="0"/>
              <a:t>2</a:t>
            </a:fld>
            <a:endParaRPr lang="en-US"/>
          </a:p>
        </p:txBody>
      </p:sp>
    </p:spTree>
    <p:extLst>
      <p:ext uri="{BB962C8B-B14F-4D97-AF65-F5344CB8AC3E}">
        <p14:creationId xmlns:p14="http://schemas.microsoft.com/office/powerpoint/2010/main" val="10929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self-evaluation and improvement should be viewed as an on-going and collaborative process, with the annual school improvement planning and reporting cycle featuring prominently. How good is our school? 4TH edition (HGIOS? 4), as well as those concerning Early Learning and Childcare and Community Learning and Development, are toolkits for schools to use to engage in evidence-based analysis of what is working well and what needs to improve within their establishment. Headteachers should use that framework to inform the content of SIPs. They may also wish to bear in mind the Career Education Standard which contains a number of entitlements. In addition, they will wish to bear in mind the requirement to involve parents, as set out in the Scottish Schools (Parental Involvement) Act 200641 and associated statutory guidance42 . Reference to the Education (School and Placing Information) (Scotland) Regulations 201243 may also be helpful as part of this process</a:t>
            </a:r>
          </a:p>
        </p:txBody>
      </p:sp>
      <p:sp>
        <p:nvSpPr>
          <p:cNvPr id="4" name="Slide Number Placeholder 3"/>
          <p:cNvSpPr>
            <a:spLocks noGrp="1"/>
          </p:cNvSpPr>
          <p:nvPr>
            <p:ph type="sldNum" sz="quarter" idx="5"/>
          </p:nvPr>
        </p:nvSpPr>
        <p:spPr/>
        <p:txBody>
          <a:bodyPr/>
          <a:lstStyle/>
          <a:p>
            <a:fld id="{998CB510-B564-7249-B088-BF79054356E1}" type="slidenum">
              <a:rPr lang="en-US" smtClean="0"/>
              <a:t>4</a:t>
            </a:fld>
            <a:endParaRPr lang="en-US"/>
          </a:p>
        </p:txBody>
      </p:sp>
    </p:spTree>
    <p:extLst>
      <p:ext uri="{BB962C8B-B14F-4D97-AF65-F5344CB8AC3E}">
        <p14:creationId xmlns:p14="http://schemas.microsoft.com/office/powerpoint/2010/main" val="5989497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2.xml"/><Relationship Id="rId7" Type="http://schemas.openxmlformats.org/officeDocument/2006/relationships/slide" Target="../slides/slide9.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6.xml"/><Relationship Id="rId4" Type="http://schemas.openxmlformats.org/officeDocument/2006/relationships/slide" Target="../slides/slide3.xml"/><Relationship Id="rId9" Type="http://schemas.openxmlformats.org/officeDocument/2006/relationships/slide" Target="../slides/slide7.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8B9A72-7E95-0081-7976-ECB969DE7D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A71268DE-9AF0-9401-806B-29D7B26A3109}"/>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9" name="Picture Placeholder 11">
            <a:extLst>
              <a:ext uri="{FF2B5EF4-FFF2-40B4-BE49-F238E27FC236}">
                <a16:creationId xmlns:a16="http://schemas.microsoft.com/office/drawing/2014/main" id="{ADBC3DE3-A6F1-C426-51E2-3BFDB89E47DE}"/>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5" name="Text Placeholder 3">
            <a:extLst>
              <a:ext uri="{FF2B5EF4-FFF2-40B4-BE49-F238E27FC236}">
                <a16:creationId xmlns:a16="http://schemas.microsoft.com/office/drawing/2014/main" id="{1D82AE2B-9ADE-F071-B3EF-0BBDE6844C4B}"/>
              </a:ext>
            </a:extLst>
          </p:cNvPr>
          <p:cNvSpPr>
            <a:spLocks noGrp="1"/>
          </p:cNvSpPr>
          <p:nvPr>
            <p:ph type="body" sz="half" idx="12" hasCustomPrompt="1"/>
          </p:nvPr>
        </p:nvSpPr>
        <p:spPr>
          <a:xfrm>
            <a:off x="864538" y="2959427"/>
            <a:ext cx="8669754" cy="831988"/>
          </a:xfrm>
          <a:prstGeom prst="rect">
            <a:avLst/>
          </a:prstGeom>
        </p:spPr>
        <p:txBody>
          <a:bodyPr/>
          <a:lstStyle>
            <a:lvl1pPr marL="0" indent="0" algn="ctr">
              <a:buNone/>
              <a:defRPr sz="16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6" name="Text Placeholder 3">
            <a:extLst>
              <a:ext uri="{FF2B5EF4-FFF2-40B4-BE49-F238E27FC236}">
                <a16:creationId xmlns:a16="http://schemas.microsoft.com/office/drawing/2014/main" id="{E0AB0935-3FB8-3C48-C4C2-BEB521495026}"/>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 name="Action Button: Custom 1">
            <a:hlinkClick r:id="rId3" action="ppaction://hlinksldjump" highlightClick="1"/>
            <a:extLst>
              <a:ext uri="{FF2B5EF4-FFF2-40B4-BE49-F238E27FC236}">
                <a16:creationId xmlns:a16="http://schemas.microsoft.com/office/drawing/2014/main" id="{214387C5-3A6B-1A13-76D1-7AD538FBB8F3}"/>
              </a:ext>
            </a:extLst>
          </p:cNvPr>
          <p:cNvSpPr/>
          <p:nvPr userDrawn="1"/>
        </p:nvSpPr>
        <p:spPr>
          <a:xfrm>
            <a:off x="693964" y="101095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Custom 2">
            <a:hlinkClick r:id="rId4" action="ppaction://hlinksldjump" highlightClick="1"/>
            <a:extLst>
              <a:ext uri="{FF2B5EF4-FFF2-40B4-BE49-F238E27FC236}">
                <a16:creationId xmlns:a16="http://schemas.microsoft.com/office/drawing/2014/main" id="{668797A1-C687-488D-15E3-8CC1A3883B1F}"/>
              </a:ext>
            </a:extLst>
          </p:cNvPr>
          <p:cNvSpPr/>
          <p:nvPr userDrawn="1"/>
        </p:nvSpPr>
        <p:spPr>
          <a:xfrm>
            <a:off x="3159578" y="1051772"/>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5" action="ppaction://hlinksldjump" highlightClick="1"/>
            <a:extLst>
              <a:ext uri="{FF2B5EF4-FFF2-40B4-BE49-F238E27FC236}">
                <a16:creationId xmlns:a16="http://schemas.microsoft.com/office/drawing/2014/main" id="{1882297C-CB51-A0DC-05AD-B8E3A798527C}"/>
              </a:ext>
            </a:extLst>
          </p:cNvPr>
          <p:cNvSpPr/>
          <p:nvPr userDrawn="1"/>
        </p:nvSpPr>
        <p:spPr>
          <a:xfrm>
            <a:off x="5600700" y="107626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6" action="ppaction://hlinksldjump" highlightClick="1"/>
            <a:extLst>
              <a:ext uri="{FF2B5EF4-FFF2-40B4-BE49-F238E27FC236}">
                <a16:creationId xmlns:a16="http://schemas.microsoft.com/office/drawing/2014/main" id="{E4AD8D80-35AA-F65C-3567-227CBE439B3F}"/>
              </a:ext>
            </a:extLst>
          </p:cNvPr>
          <p:cNvSpPr/>
          <p:nvPr userDrawn="1"/>
        </p:nvSpPr>
        <p:spPr>
          <a:xfrm>
            <a:off x="7854043" y="106810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7" action="ppaction://hlinksldjump" highlightClick="1"/>
            <a:extLst>
              <a:ext uri="{FF2B5EF4-FFF2-40B4-BE49-F238E27FC236}">
                <a16:creationId xmlns:a16="http://schemas.microsoft.com/office/drawing/2014/main" id="{DB04844E-5D4D-4B25-AF2D-385FC03F3F13}"/>
              </a:ext>
            </a:extLst>
          </p:cNvPr>
          <p:cNvSpPr/>
          <p:nvPr userDrawn="1"/>
        </p:nvSpPr>
        <p:spPr>
          <a:xfrm>
            <a:off x="775607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extLst>
              <a:ext uri="{FF2B5EF4-FFF2-40B4-BE49-F238E27FC236}">
                <a16:creationId xmlns:a16="http://schemas.microsoft.com/office/drawing/2014/main" id="{44ADD1F8-1A30-FC82-6017-8E0963B2ADDC}"/>
              </a:ext>
            </a:extLst>
          </p:cNvPr>
          <p:cNvSpPr/>
          <p:nvPr userDrawn="1"/>
        </p:nvSpPr>
        <p:spPr>
          <a:xfrm>
            <a:off x="552722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Custom 9">
            <a:hlinkClick r:id="rId9" action="ppaction://hlinksldjump" highlightClick="1"/>
            <a:extLst>
              <a:ext uri="{FF2B5EF4-FFF2-40B4-BE49-F238E27FC236}">
                <a16:creationId xmlns:a16="http://schemas.microsoft.com/office/drawing/2014/main" id="{97883BA0-EB3D-1939-5309-EA53F764A5A4}"/>
              </a:ext>
            </a:extLst>
          </p:cNvPr>
          <p:cNvSpPr/>
          <p:nvPr userDrawn="1"/>
        </p:nvSpPr>
        <p:spPr>
          <a:xfrm>
            <a:off x="3126921" y="466855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10" action="ppaction://hlinksldjump" highlightClick="1"/>
            <a:extLst>
              <a:ext uri="{FF2B5EF4-FFF2-40B4-BE49-F238E27FC236}">
                <a16:creationId xmlns:a16="http://schemas.microsoft.com/office/drawing/2014/main" id="{7C333737-B3E1-BBD8-31DE-8CD55EC46B4A}"/>
              </a:ext>
            </a:extLst>
          </p:cNvPr>
          <p:cNvSpPr/>
          <p:nvPr userDrawn="1"/>
        </p:nvSpPr>
        <p:spPr>
          <a:xfrm>
            <a:off x="840921" y="465222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11" action="ppaction://hlinksldjump" highlightClick="1"/>
            <a:extLst>
              <a:ext uri="{FF2B5EF4-FFF2-40B4-BE49-F238E27FC236}">
                <a16:creationId xmlns:a16="http://schemas.microsoft.com/office/drawing/2014/main" id="{237A7FCD-813B-870F-17B8-135DBA2C0B32}"/>
              </a:ext>
            </a:extLst>
          </p:cNvPr>
          <p:cNvSpPr/>
          <p:nvPr userDrawn="1"/>
        </p:nvSpPr>
        <p:spPr>
          <a:xfrm>
            <a:off x="10033907" y="2178442"/>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11" action="ppaction://hlinksldjump" highlightClick="1"/>
            <a:extLst>
              <a:ext uri="{FF2B5EF4-FFF2-40B4-BE49-F238E27FC236}">
                <a16:creationId xmlns:a16="http://schemas.microsoft.com/office/drawing/2014/main" id="{10C23E02-5FD0-BF6D-7874-FBD947C64D44}"/>
              </a:ext>
            </a:extLst>
          </p:cNvPr>
          <p:cNvSpPr/>
          <p:nvPr userDrawn="1"/>
        </p:nvSpPr>
        <p:spPr>
          <a:xfrm>
            <a:off x="10033907" y="3394056"/>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18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I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F6B64-2969-732A-DC79-47612A5882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5CB3241E-FCF8-9099-7380-B15CBFCF71AB}"/>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C4C02A74-717C-8D36-D469-6381454F6B7C}"/>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3D4C6A3-2AEA-E55F-E1E6-1FE9A73EB181}"/>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F8DC28B7-2870-2081-BB46-93D8243FE39B}"/>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7" name="Text Placeholder 3">
            <a:extLst>
              <a:ext uri="{FF2B5EF4-FFF2-40B4-BE49-F238E27FC236}">
                <a16:creationId xmlns:a16="http://schemas.microsoft.com/office/drawing/2014/main" id="{31836D36-208E-22DB-3F12-19FE98882AC2}"/>
              </a:ext>
            </a:extLst>
          </p:cNvPr>
          <p:cNvSpPr>
            <a:spLocks noGrp="1"/>
          </p:cNvSpPr>
          <p:nvPr>
            <p:ph type="body" sz="half" idx="15" hasCustomPrompt="1"/>
          </p:nvPr>
        </p:nvSpPr>
        <p:spPr>
          <a:xfrm>
            <a:off x="228830"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8" name="Text Placeholder 3">
            <a:extLst>
              <a:ext uri="{FF2B5EF4-FFF2-40B4-BE49-F238E27FC236}">
                <a16:creationId xmlns:a16="http://schemas.microsoft.com/office/drawing/2014/main" id="{050211F9-F6D4-A2C0-1ED0-CE80F88BB985}"/>
              </a:ext>
            </a:extLst>
          </p:cNvPr>
          <p:cNvSpPr>
            <a:spLocks noGrp="1"/>
          </p:cNvSpPr>
          <p:nvPr>
            <p:ph type="body" sz="half" idx="16" hasCustomPrompt="1"/>
          </p:nvPr>
        </p:nvSpPr>
        <p:spPr>
          <a:xfrm>
            <a:off x="228829" y="3827309"/>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9" name="Text Placeholder 3">
            <a:extLst>
              <a:ext uri="{FF2B5EF4-FFF2-40B4-BE49-F238E27FC236}">
                <a16:creationId xmlns:a16="http://schemas.microsoft.com/office/drawing/2014/main" id="{AF6ED625-B88C-5B2C-97A4-FF006F6FB714}"/>
              </a:ext>
            </a:extLst>
          </p:cNvPr>
          <p:cNvSpPr>
            <a:spLocks noGrp="1"/>
          </p:cNvSpPr>
          <p:nvPr>
            <p:ph type="body" sz="half" idx="17" hasCustomPrompt="1"/>
          </p:nvPr>
        </p:nvSpPr>
        <p:spPr>
          <a:xfrm>
            <a:off x="218056" y="431402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0" name="Text Placeholder 3">
            <a:extLst>
              <a:ext uri="{FF2B5EF4-FFF2-40B4-BE49-F238E27FC236}">
                <a16:creationId xmlns:a16="http://schemas.microsoft.com/office/drawing/2014/main" id="{8EF7C995-EF64-D290-C314-017BD571CC48}"/>
              </a:ext>
            </a:extLst>
          </p:cNvPr>
          <p:cNvSpPr>
            <a:spLocks noGrp="1"/>
          </p:cNvSpPr>
          <p:nvPr>
            <p:ph type="body" sz="half" idx="18" hasCustomPrompt="1"/>
          </p:nvPr>
        </p:nvSpPr>
        <p:spPr>
          <a:xfrm>
            <a:off x="2652017"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1" name="Text Placeholder 3">
            <a:extLst>
              <a:ext uri="{FF2B5EF4-FFF2-40B4-BE49-F238E27FC236}">
                <a16:creationId xmlns:a16="http://schemas.microsoft.com/office/drawing/2014/main" id="{C028A9A2-9923-A424-D47F-DFA95EE5C224}"/>
              </a:ext>
            </a:extLst>
          </p:cNvPr>
          <p:cNvSpPr>
            <a:spLocks noGrp="1"/>
          </p:cNvSpPr>
          <p:nvPr>
            <p:ph type="body" sz="half" idx="19" hasCustomPrompt="1"/>
          </p:nvPr>
        </p:nvSpPr>
        <p:spPr>
          <a:xfrm>
            <a:off x="2640365" y="347957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2" name="Text Placeholder 3">
            <a:extLst>
              <a:ext uri="{FF2B5EF4-FFF2-40B4-BE49-F238E27FC236}">
                <a16:creationId xmlns:a16="http://schemas.microsoft.com/office/drawing/2014/main" id="{897C7CBB-98B7-01F9-E18E-C2AD61C0CD15}"/>
              </a:ext>
            </a:extLst>
          </p:cNvPr>
          <p:cNvSpPr>
            <a:spLocks noGrp="1"/>
          </p:cNvSpPr>
          <p:nvPr>
            <p:ph type="body" sz="half" idx="20" hasCustomPrompt="1"/>
          </p:nvPr>
        </p:nvSpPr>
        <p:spPr>
          <a:xfrm>
            <a:off x="2652017" y="381750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3" name="Text Placeholder 3">
            <a:extLst>
              <a:ext uri="{FF2B5EF4-FFF2-40B4-BE49-F238E27FC236}">
                <a16:creationId xmlns:a16="http://schemas.microsoft.com/office/drawing/2014/main" id="{4D28BE30-06E2-299B-AB71-86EAAD8AD341}"/>
              </a:ext>
            </a:extLst>
          </p:cNvPr>
          <p:cNvSpPr>
            <a:spLocks noGrp="1"/>
          </p:cNvSpPr>
          <p:nvPr>
            <p:ph type="body" sz="half" idx="21" hasCustomPrompt="1"/>
          </p:nvPr>
        </p:nvSpPr>
        <p:spPr>
          <a:xfrm>
            <a:off x="2652017" y="4155758"/>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5" name="Text Placeholder 3">
            <a:extLst>
              <a:ext uri="{FF2B5EF4-FFF2-40B4-BE49-F238E27FC236}">
                <a16:creationId xmlns:a16="http://schemas.microsoft.com/office/drawing/2014/main" id="{C901B77B-E11E-F9D3-ABB8-8CBE7E94ED6B}"/>
              </a:ext>
            </a:extLst>
          </p:cNvPr>
          <p:cNvSpPr>
            <a:spLocks noGrp="1"/>
          </p:cNvSpPr>
          <p:nvPr>
            <p:ph type="body" sz="half" idx="22" hasCustomPrompt="1"/>
          </p:nvPr>
        </p:nvSpPr>
        <p:spPr>
          <a:xfrm>
            <a:off x="5066326" y="3253111"/>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6" name="Text Placeholder 3">
            <a:extLst>
              <a:ext uri="{FF2B5EF4-FFF2-40B4-BE49-F238E27FC236}">
                <a16:creationId xmlns:a16="http://schemas.microsoft.com/office/drawing/2014/main" id="{6F84B38D-9DBE-2762-9CB9-C225D59F4FDC}"/>
              </a:ext>
            </a:extLst>
          </p:cNvPr>
          <p:cNvSpPr>
            <a:spLocks noGrp="1"/>
          </p:cNvSpPr>
          <p:nvPr>
            <p:ph type="body" sz="half" idx="23" hasCustomPrompt="1"/>
          </p:nvPr>
        </p:nvSpPr>
        <p:spPr>
          <a:xfrm>
            <a:off x="5057448"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7" name="Text Placeholder 3">
            <a:extLst>
              <a:ext uri="{FF2B5EF4-FFF2-40B4-BE49-F238E27FC236}">
                <a16:creationId xmlns:a16="http://schemas.microsoft.com/office/drawing/2014/main" id="{EA83B592-E0C7-2C2D-B64B-2C9CBA8B469D}"/>
              </a:ext>
            </a:extLst>
          </p:cNvPr>
          <p:cNvSpPr>
            <a:spLocks noGrp="1"/>
          </p:cNvSpPr>
          <p:nvPr>
            <p:ph type="body" sz="half" idx="24" hasCustomPrompt="1"/>
          </p:nvPr>
        </p:nvSpPr>
        <p:spPr>
          <a:xfrm>
            <a:off x="5057448"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8" name="Text Placeholder 3">
            <a:extLst>
              <a:ext uri="{FF2B5EF4-FFF2-40B4-BE49-F238E27FC236}">
                <a16:creationId xmlns:a16="http://schemas.microsoft.com/office/drawing/2014/main" id="{7FB4A43B-0273-9C8D-E606-9ACAF6436A8F}"/>
              </a:ext>
            </a:extLst>
          </p:cNvPr>
          <p:cNvSpPr>
            <a:spLocks noGrp="1"/>
          </p:cNvSpPr>
          <p:nvPr>
            <p:ph type="body" sz="half" idx="25" hasCustomPrompt="1"/>
          </p:nvPr>
        </p:nvSpPr>
        <p:spPr>
          <a:xfrm>
            <a:off x="5057448" y="435394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0" name="Text Placeholder 3">
            <a:extLst>
              <a:ext uri="{FF2B5EF4-FFF2-40B4-BE49-F238E27FC236}">
                <a16:creationId xmlns:a16="http://schemas.microsoft.com/office/drawing/2014/main" id="{361425D6-54A5-AE02-D9A8-8F240C5FA225}"/>
              </a:ext>
            </a:extLst>
          </p:cNvPr>
          <p:cNvSpPr>
            <a:spLocks noGrp="1"/>
          </p:cNvSpPr>
          <p:nvPr>
            <p:ph type="body" sz="half" idx="26" hasCustomPrompt="1"/>
          </p:nvPr>
        </p:nvSpPr>
        <p:spPr>
          <a:xfrm>
            <a:off x="7596462" y="327974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1" name="Text Placeholder 3">
            <a:extLst>
              <a:ext uri="{FF2B5EF4-FFF2-40B4-BE49-F238E27FC236}">
                <a16:creationId xmlns:a16="http://schemas.microsoft.com/office/drawing/2014/main" id="{F66ACE03-4E82-C567-73C3-FA8B8A7C3903}"/>
              </a:ext>
            </a:extLst>
          </p:cNvPr>
          <p:cNvSpPr>
            <a:spLocks noGrp="1"/>
          </p:cNvSpPr>
          <p:nvPr>
            <p:ph type="body" sz="half" idx="27" hasCustomPrompt="1"/>
          </p:nvPr>
        </p:nvSpPr>
        <p:spPr>
          <a:xfrm>
            <a:off x="7587585"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2" name="Text Placeholder 3">
            <a:extLst>
              <a:ext uri="{FF2B5EF4-FFF2-40B4-BE49-F238E27FC236}">
                <a16:creationId xmlns:a16="http://schemas.microsoft.com/office/drawing/2014/main" id="{D2A55833-8A80-75AA-23DB-376F13CCA56D}"/>
              </a:ext>
            </a:extLst>
          </p:cNvPr>
          <p:cNvSpPr>
            <a:spLocks noGrp="1"/>
          </p:cNvSpPr>
          <p:nvPr>
            <p:ph type="body" sz="half" idx="28" hasCustomPrompt="1"/>
          </p:nvPr>
        </p:nvSpPr>
        <p:spPr>
          <a:xfrm>
            <a:off x="7587585"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4" name="Text Placeholder 3">
            <a:extLst>
              <a:ext uri="{FF2B5EF4-FFF2-40B4-BE49-F238E27FC236}">
                <a16:creationId xmlns:a16="http://schemas.microsoft.com/office/drawing/2014/main" id="{D8E0CFA9-45B4-B7E5-1051-56FBB1B10410}"/>
              </a:ext>
            </a:extLst>
          </p:cNvPr>
          <p:cNvSpPr>
            <a:spLocks noGrp="1"/>
          </p:cNvSpPr>
          <p:nvPr>
            <p:ph type="body" sz="half" idx="29" hasCustomPrompt="1"/>
          </p:nvPr>
        </p:nvSpPr>
        <p:spPr>
          <a:xfrm>
            <a:off x="9889088" y="329299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5" name="Text Placeholder 3">
            <a:extLst>
              <a:ext uri="{FF2B5EF4-FFF2-40B4-BE49-F238E27FC236}">
                <a16:creationId xmlns:a16="http://schemas.microsoft.com/office/drawing/2014/main" id="{46B93066-C21C-3888-6849-64EC9C9CD360}"/>
              </a:ext>
            </a:extLst>
          </p:cNvPr>
          <p:cNvSpPr>
            <a:spLocks noGrp="1"/>
          </p:cNvSpPr>
          <p:nvPr>
            <p:ph type="body" sz="half" idx="30" hasCustomPrompt="1"/>
          </p:nvPr>
        </p:nvSpPr>
        <p:spPr>
          <a:xfrm>
            <a:off x="9889088" y="365616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6" name="Text Placeholder 3">
            <a:extLst>
              <a:ext uri="{FF2B5EF4-FFF2-40B4-BE49-F238E27FC236}">
                <a16:creationId xmlns:a16="http://schemas.microsoft.com/office/drawing/2014/main" id="{31FDA51F-3AD1-F2CC-D231-E4D1C588B663}"/>
              </a:ext>
            </a:extLst>
          </p:cNvPr>
          <p:cNvSpPr>
            <a:spLocks noGrp="1"/>
          </p:cNvSpPr>
          <p:nvPr>
            <p:ph type="body" sz="half" idx="31" hasCustomPrompt="1"/>
          </p:nvPr>
        </p:nvSpPr>
        <p:spPr>
          <a:xfrm>
            <a:off x="9889088" y="3986903"/>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7" name="Text Placeholder 3">
            <a:extLst>
              <a:ext uri="{FF2B5EF4-FFF2-40B4-BE49-F238E27FC236}">
                <a16:creationId xmlns:a16="http://schemas.microsoft.com/office/drawing/2014/main" id="{7DE99B8C-E51F-D385-5C94-76B7ABC85BBD}"/>
              </a:ext>
            </a:extLst>
          </p:cNvPr>
          <p:cNvSpPr>
            <a:spLocks noGrp="1"/>
          </p:cNvSpPr>
          <p:nvPr>
            <p:ph type="body" sz="half" idx="32" hasCustomPrompt="1"/>
          </p:nvPr>
        </p:nvSpPr>
        <p:spPr>
          <a:xfrm>
            <a:off x="9889088" y="435655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8" name="Text Placeholder 3">
            <a:extLst>
              <a:ext uri="{FF2B5EF4-FFF2-40B4-BE49-F238E27FC236}">
                <a16:creationId xmlns:a16="http://schemas.microsoft.com/office/drawing/2014/main" id="{5EC5FC07-7677-2AAE-0A21-EDFEC8F7BE86}"/>
              </a:ext>
            </a:extLst>
          </p:cNvPr>
          <p:cNvSpPr>
            <a:spLocks noGrp="1"/>
          </p:cNvSpPr>
          <p:nvPr>
            <p:ph type="body" sz="half" idx="33" hasCustomPrompt="1"/>
          </p:nvPr>
        </p:nvSpPr>
        <p:spPr>
          <a:xfrm>
            <a:off x="219776" y="5259480"/>
            <a:ext cx="6018062" cy="569061"/>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other ‘HGIOS Quality Indicator’ which may be a focus of school improvement</a:t>
            </a:r>
          </a:p>
        </p:txBody>
      </p:sp>
      <p:sp>
        <p:nvSpPr>
          <p:cNvPr id="39" name="Text Placeholder 3">
            <a:extLst>
              <a:ext uri="{FF2B5EF4-FFF2-40B4-BE49-F238E27FC236}">
                <a16:creationId xmlns:a16="http://schemas.microsoft.com/office/drawing/2014/main" id="{40B6D9CD-0CB4-2633-D700-F6359F7AD1F1}"/>
              </a:ext>
            </a:extLst>
          </p:cNvPr>
          <p:cNvSpPr>
            <a:spLocks noGrp="1"/>
          </p:cNvSpPr>
          <p:nvPr>
            <p:ph type="body" sz="half" idx="34" hasCustomPrompt="1"/>
          </p:nvPr>
        </p:nvSpPr>
        <p:spPr>
          <a:xfrm>
            <a:off x="6457614" y="5115208"/>
            <a:ext cx="5514610" cy="361264"/>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other ‘HGIOS Quality Indicator’ which may be a focus of school improvement</a:t>
            </a:r>
          </a:p>
        </p:txBody>
      </p:sp>
      <p:sp>
        <p:nvSpPr>
          <p:cNvPr id="40" name="Text Placeholder 3">
            <a:extLst>
              <a:ext uri="{FF2B5EF4-FFF2-40B4-BE49-F238E27FC236}">
                <a16:creationId xmlns:a16="http://schemas.microsoft.com/office/drawing/2014/main" id="{FD4DE56C-47BD-AE56-0F22-C1A6B8F810D0}"/>
              </a:ext>
            </a:extLst>
          </p:cNvPr>
          <p:cNvSpPr>
            <a:spLocks noGrp="1"/>
          </p:cNvSpPr>
          <p:nvPr>
            <p:ph type="body" sz="half" idx="35" hasCustomPrompt="1"/>
          </p:nvPr>
        </p:nvSpPr>
        <p:spPr>
          <a:xfrm>
            <a:off x="10433384" y="5596922"/>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3" name="Action Button: Home 2">
            <a:hlinkClick r:id="" action="ppaction://hlinkshowjump?jump=firstslide" highlightClick="1"/>
            <a:extLst>
              <a:ext uri="{FF2B5EF4-FFF2-40B4-BE49-F238E27FC236}">
                <a16:creationId xmlns:a16="http://schemas.microsoft.com/office/drawing/2014/main" id="{ED9DA897-B6E5-CD0F-6C9C-FABFDA13970A}"/>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22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IF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06EA8A-4EEC-1992-D798-6C66F680D9E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FCADDF00-CF43-AE3B-85E3-E65E9FCA9819}"/>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92107595-A5E5-09E6-11BD-E8C285B9EC8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94528872-6BC6-4F9F-26E6-DED4CABBC0D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54BDCDAC-8E70-83DC-CE18-176985418848}"/>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5" name="Text Placeholder 3">
            <a:extLst>
              <a:ext uri="{FF2B5EF4-FFF2-40B4-BE49-F238E27FC236}">
                <a16:creationId xmlns:a16="http://schemas.microsoft.com/office/drawing/2014/main" id="{598ECD3D-D882-2FC1-CBCB-FA23B49E6C1F}"/>
              </a:ext>
            </a:extLst>
          </p:cNvPr>
          <p:cNvSpPr>
            <a:spLocks noGrp="1"/>
          </p:cNvSpPr>
          <p:nvPr>
            <p:ph type="body" sz="half" idx="15" hasCustomPrompt="1"/>
          </p:nvPr>
        </p:nvSpPr>
        <p:spPr>
          <a:xfrm>
            <a:off x="28291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0" name="Text Placeholder 3">
            <a:extLst>
              <a:ext uri="{FF2B5EF4-FFF2-40B4-BE49-F238E27FC236}">
                <a16:creationId xmlns:a16="http://schemas.microsoft.com/office/drawing/2014/main" id="{4E345554-CE77-C4C3-8A18-EF1366E45941}"/>
              </a:ext>
            </a:extLst>
          </p:cNvPr>
          <p:cNvSpPr>
            <a:spLocks noGrp="1"/>
          </p:cNvSpPr>
          <p:nvPr>
            <p:ph type="body" sz="half" idx="16" hasCustomPrompt="1"/>
          </p:nvPr>
        </p:nvSpPr>
        <p:spPr>
          <a:xfrm>
            <a:off x="63545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548E39AC-C776-E737-7B28-3F0A20520F85}"/>
              </a:ext>
            </a:extLst>
          </p:cNvPr>
          <p:cNvSpPr>
            <a:spLocks noGrp="1"/>
          </p:cNvSpPr>
          <p:nvPr>
            <p:ph type="body" sz="half" idx="17" hasCustomPrompt="1"/>
          </p:nvPr>
        </p:nvSpPr>
        <p:spPr>
          <a:xfrm>
            <a:off x="96596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2" name="Text Placeholder 3">
            <a:extLst>
              <a:ext uri="{FF2B5EF4-FFF2-40B4-BE49-F238E27FC236}">
                <a16:creationId xmlns:a16="http://schemas.microsoft.com/office/drawing/2014/main" id="{772F5547-02C4-B91C-E7CF-9BEF3575607A}"/>
              </a:ext>
            </a:extLst>
          </p:cNvPr>
          <p:cNvSpPr>
            <a:spLocks noGrp="1"/>
          </p:cNvSpPr>
          <p:nvPr>
            <p:ph type="body" sz="half" idx="18" hasCustomPrompt="1"/>
          </p:nvPr>
        </p:nvSpPr>
        <p:spPr>
          <a:xfrm>
            <a:off x="131850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3" name="Text Placeholder 3">
            <a:extLst>
              <a:ext uri="{FF2B5EF4-FFF2-40B4-BE49-F238E27FC236}">
                <a16:creationId xmlns:a16="http://schemas.microsoft.com/office/drawing/2014/main" id="{A64C59F6-ABF5-9A97-AD5C-D02315391333}"/>
              </a:ext>
            </a:extLst>
          </p:cNvPr>
          <p:cNvSpPr>
            <a:spLocks noGrp="1"/>
          </p:cNvSpPr>
          <p:nvPr>
            <p:ph type="body" sz="half" idx="19" hasCustomPrompt="1"/>
          </p:nvPr>
        </p:nvSpPr>
        <p:spPr>
          <a:xfrm>
            <a:off x="167104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4" name="Text Placeholder 3">
            <a:extLst>
              <a:ext uri="{FF2B5EF4-FFF2-40B4-BE49-F238E27FC236}">
                <a16:creationId xmlns:a16="http://schemas.microsoft.com/office/drawing/2014/main" id="{D99D62CB-C293-4FF2-E90F-4D70FC63700E}"/>
              </a:ext>
            </a:extLst>
          </p:cNvPr>
          <p:cNvSpPr>
            <a:spLocks noGrp="1"/>
          </p:cNvSpPr>
          <p:nvPr>
            <p:ph type="body" sz="half" idx="20" hasCustomPrompt="1"/>
          </p:nvPr>
        </p:nvSpPr>
        <p:spPr>
          <a:xfrm>
            <a:off x="202358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05DF1AD5-9789-8DF5-7248-A0BBB501B63F}"/>
              </a:ext>
            </a:extLst>
          </p:cNvPr>
          <p:cNvSpPr>
            <a:spLocks noGrp="1"/>
          </p:cNvSpPr>
          <p:nvPr>
            <p:ph type="body" sz="half" idx="21" hasCustomPrompt="1"/>
          </p:nvPr>
        </p:nvSpPr>
        <p:spPr>
          <a:xfrm>
            <a:off x="272307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9C8CCD04-72D6-EA34-91FD-43AD8E54CF8F}"/>
              </a:ext>
            </a:extLst>
          </p:cNvPr>
          <p:cNvSpPr>
            <a:spLocks noGrp="1"/>
          </p:cNvSpPr>
          <p:nvPr>
            <p:ph type="body" sz="half" idx="22" hasCustomPrompt="1"/>
          </p:nvPr>
        </p:nvSpPr>
        <p:spPr>
          <a:xfrm>
            <a:off x="307561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82AE0B37-AC6F-4BA9-2D38-1140609DA336}"/>
              </a:ext>
            </a:extLst>
          </p:cNvPr>
          <p:cNvSpPr>
            <a:spLocks noGrp="1"/>
          </p:cNvSpPr>
          <p:nvPr>
            <p:ph type="body" sz="half" idx="23" hasCustomPrompt="1"/>
          </p:nvPr>
        </p:nvSpPr>
        <p:spPr>
          <a:xfrm>
            <a:off x="340612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8A0A2827-63EF-4C71-B25A-402B21F2B92D}"/>
              </a:ext>
            </a:extLst>
          </p:cNvPr>
          <p:cNvSpPr>
            <a:spLocks noGrp="1"/>
          </p:cNvSpPr>
          <p:nvPr>
            <p:ph type="body" sz="half" idx="24" hasCustomPrompt="1"/>
          </p:nvPr>
        </p:nvSpPr>
        <p:spPr>
          <a:xfrm>
            <a:off x="375866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8BE4FE6F-AA86-AE69-8A01-4E772F626D31}"/>
              </a:ext>
            </a:extLst>
          </p:cNvPr>
          <p:cNvSpPr>
            <a:spLocks noGrp="1"/>
          </p:cNvSpPr>
          <p:nvPr>
            <p:ph type="body" sz="half" idx="25" hasCustomPrompt="1"/>
          </p:nvPr>
        </p:nvSpPr>
        <p:spPr>
          <a:xfrm>
            <a:off x="411120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7E46A2C2-BA39-0740-7B5E-BB9939B6B297}"/>
              </a:ext>
            </a:extLst>
          </p:cNvPr>
          <p:cNvSpPr>
            <a:spLocks noGrp="1"/>
          </p:cNvSpPr>
          <p:nvPr>
            <p:ph type="body" sz="half" idx="26" hasCustomPrompt="1"/>
          </p:nvPr>
        </p:nvSpPr>
        <p:spPr>
          <a:xfrm>
            <a:off x="446374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7" name="Text Placeholder 3">
            <a:extLst>
              <a:ext uri="{FF2B5EF4-FFF2-40B4-BE49-F238E27FC236}">
                <a16:creationId xmlns:a16="http://schemas.microsoft.com/office/drawing/2014/main" id="{A4492B45-4831-4BA2-1FF4-ADDD1ED59EE2}"/>
              </a:ext>
            </a:extLst>
          </p:cNvPr>
          <p:cNvSpPr>
            <a:spLocks noGrp="1"/>
          </p:cNvSpPr>
          <p:nvPr>
            <p:ph type="body" sz="half" idx="27" hasCustomPrompt="1"/>
          </p:nvPr>
        </p:nvSpPr>
        <p:spPr>
          <a:xfrm>
            <a:off x="5135985"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8" name="Text Placeholder 3">
            <a:extLst>
              <a:ext uri="{FF2B5EF4-FFF2-40B4-BE49-F238E27FC236}">
                <a16:creationId xmlns:a16="http://schemas.microsoft.com/office/drawing/2014/main" id="{8D7F0A55-9517-5E77-1B0C-D26C3B983C1B}"/>
              </a:ext>
            </a:extLst>
          </p:cNvPr>
          <p:cNvSpPr>
            <a:spLocks noGrp="1"/>
          </p:cNvSpPr>
          <p:nvPr>
            <p:ph type="body" sz="half" idx="28" hasCustomPrompt="1"/>
          </p:nvPr>
        </p:nvSpPr>
        <p:spPr>
          <a:xfrm>
            <a:off x="5499542"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9" name="Text Placeholder 3">
            <a:extLst>
              <a:ext uri="{FF2B5EF4-FFF2-40B4-BE49-F238E27FC236}">
                <a16:creationId xmlns:a16="http://schemas.microsoft.com/office/drawing/2014/main" id="{D69FAD0D-7697-B174-6ED9-19EC3026DF56}"/>
              </a:ext>
            </a:extLst>
          </p:cNvPr>
          <p:cNvSpPr>
            <a:spLocks noGrp="1"/>
          </p:cNvSpPr>
          <p:nvPr>
            <p:ph type="body" sz="half" idx="29" hasCustomPrompt="1"/>
          </p:nvPr>
        </p:nvSpPr>
        <p:spPr>
          <a:xfrm>
            <a:off x="583004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0" name="Text Placeholder 3">
            <a:extLst>
              <a:ext uri="{FF2B5EF4-FFF2-40B4-BE49-F238E27FC236}">
                <a16:creationId xmlns:a16="http://schemas.microsoft.com/office/drawing/2014/main" id="{0C8E6A8F-A80D-FB3A-AF80-7CE0291335E2}"/>
              </a:ext>
            </a:extLst>
          </p:cNvPr>
          <p:cNvSpPr>
            <a:spLocks noGrp="1"/>
          </p:cNvSpPr>
          <p:nvPr>
            <p:ph type="body" sz="half" idx="30" hasCustomPrompt="1"/>
          </p:nvPr>
        </p:nvSpPr>
        <p:spPr>
          <a:xfrm>
            <a:off x="618258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1" name="Text Placeholder 3">
            <a:extLst>
              <a:ext uri="{FF2B5EF4-FFF2-40B4-BE49-F238E27FC236}">
                <a16:creationId xmlns:a16="http://schemas.microsoft.com/office/drawing/2014/main" id="{7AD1DA49-C845-776B-C951-88C77004361B}"/>
              </a:ext>
            </a:extLst>
          </p:cNvPr>
          <p:cNvSpPr>
            <a:spLocks noGrp="1"/>
          </p:cNvSpPr>
          <p:nvPr>
            <p:ph type="body" sz="half" idx="31" hasCustomPrompt="1"/>
          </p:nvPr>
        </p:nvSpPr>
        <p:spPr>
          <a:xfrm>
            <a:off x="6502076"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2" name="Text Placeholder 3">
            <a:extLst>
              <a:ext uri="{FF2B5EF4-FFF2-40B4-BE49-F238E27FC236}">
                <a16:creationId xmlns:a16="http://schemas.microsoft.com/office/drawing/2014/main" id="{D2CDD699-EA38-216A-F7D0-6E060C53C82C}"/>
              </a:ext>
            </a:extLst>
          </p:cNvPr>
          <p:cNvSpPr>
            <a:spLocks noGrp="1"/>
          </p:cNvSpPr>
          <p:nvPr>
            <p:ph type="body" sz="half" idx="32" hasCustomPrompt="1"/>
          </p:nvPr>
        </p:nvSpPr>
        <p:spPr>
          <a:xfrm>
            <a:off x="6887667"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3" name="Text Placeholder 3">
            <a:extLst>
              <a:ext uri="{FF2B5EF4-FFF2-40B4-BE49-F238E27FC236}">
                <a16:creationId xmlns:a16="http://schemas.microsoft.com/office/drawing/2014/main" id="{F0DAB2D5-E0B4-3602-E973-F9C28AE4F460}"/>
              </a:ext>
            </a:extLst>
          </p:cNvPr>
          <p:cNvSpPr>
            <a:spLocks noGrp="1"/>
          </p:cNvSpPr>
          <p:nvPr>
            <p:ph type="body" sz="half" idx="33" hasCustomPrompt="1"/>
          </p:nvPr>
        </p:nvSpPr>
        <p:spPr>
          <a:xfrm>
            <a:off x="759702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4" name="Text Placeholder 3">
            <a:extLst>
              <a:ext uri="{FF2B5EF4-FFF2-40B4-BE49-F238E27FC236}">
                <a16:creationId xmlns:a16="http://schemas.microsoft.com/office/drawing/2014/main" id="{023548DF-35BB-4D13-BA18-0E153F61CF38}"/>
              </a:ext>
            </a:extLst>
          </p:cNvPr>
          <p:cNvSpPr>
            <a:spLocks noGrp="1"/>
          </p:cNvSpPr>
          <p:nvPr>
            <p:ph type="body" sz="half" idx="34" hasCustomPrompt="1"/>
          </p:nvPr>
        </p:nvSpPr>
        <p:spPr>
          <a:xfrm>
            <a:off x="794956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5" name="Text Placeholder 3">
            <a:extLst>
              <a:ext uri="{FF2B5EF4-FFF2-40B4-BE49-F238E27FC236}">
                <a16:creationId xmlns:a16="http://schemas.microsoft.com/office/drawing/2014/main" id="{0758B8A9-E995-2589-3F47-8C57AE0557BB}"/>
              </a:ext>
            </a:extLst>
          </p:cNvPr>
          <p:cNvSpPr>
            <a:spLocks noGrp="1"/>
          </p:cNvSpPr>
          <p:nvPr>
            <p:ph type="body" sz="half" idx="35" hasCustomPrompt="1"/>
          </p:nvPr>
        </p:nvSpPr>
        <p:spPr>
          <a:xfrm>
            <a:off x="828007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6" name="Text Placeholder 3">
            <a:extLst>
              <a:ext uri="{FF2B5EF4-FFF2-40B4-BE49-F238E27FC236}">
                <a16:creationId xmlns:a16="http://schemas.microsoft.com/office/drawing/2014/main" id="{4828CDED-F339-1151-91C1-E8FAB03173DC}"/>
              </a:ext>
            </a:extLst>
          </p:cNvPr>
          <p:cNvSpPr>
            <a:spLocks noGrp="1"/>
          </p:cNvSpPr>
          <p:nvPr>
            <p:ph type="body" sz="half" idx="36" hasCustomPrompt="1"/>
          </p:nvPr>
        </p:nvSpPr>
        <p:spPr>
          <a:xfrm>
            <a:off x="863261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7" name="Text Placeholder 3">
            <a:extLst>
              <a:ext uri="{FF2B5EF4-FFF2-40B4-BE49-F238E27FC236}">
                <a16:creationId xmlns:a16="http://schemas.microsoft.com/office/drawing/2014/main" id="{96CE3387-8743-9752-02CD-CBDDAC41C200}"/>
              </a:ext>
            </a:extLst>
          </p:cNvPr>
          <p:cNvSpPr>
            <a:spLocks noGrp="1"/>
          </p:cNvSpPr>
          <p:nvPr>
            <p:ph type="body" sz="half" idx="37" hasCustomPrompt="1"/>
          </p:nvPr>
        </p:nvSpPr>
        <p:spPr>
          <a:xfrm>
            <a:off x="898514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8" name="Text Placeholder 3">
            <a:extLst>
              <a:ext uri="{FF2B5EF4-FFF2-40B4-BE49-F238E27FC236}">
                <a16:creationId xmlns:a16="http://schemas.microsoft.com/office/drawing/2014/main" id="{F24CE8CC-B93C-2CD6-8B3C-05AE4D13DA86}"/>
              </a:ext>
            </a:extLst>
          </p:cNvPr>
          <p:cNvSpPr>
            <a:spLocks noGrp="1"/>
          </p:cNvSpPr>
          <p:nvPr>
            <p:ph type="body" sz="half" idx="38" hasCustomPrompt="1"/>
          </p:nvPr>
        </p:nvSpPr>
        <p:spPr>
          <a:xfrm>
            <a:off x="933768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5" name="Text Placeholder 3">
            <a:extLst>
              <a:ext uri="{FF2B5EF4-FFF2-40B4-BE49-F238E27FC236}">
                <a16:creationId xmlns:a16="http://schemas.microsoft.com/office/drawing/2014/main" id="{AEF25701-32B9-E7F8-650C-1A73C44B20B0}"/>
              </a:ext>
            </a:extLst>
          </p:cNvPr>
          <p:cNvSpPr>
            <a:spLocks noGrp="1"/>
          </p:cNvSpPr>
          <p:nvPr>
            <p:ph type="body" sz="half" idx="39" hasCustomPrompt="1"/>
          </p:nvPr>
        </p:nvSpPr>
        <p:spPr>
          <a:xfrm>
            <a:off x="991368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6" name="Text Placeholder 3">
            <a:extLst>
              <a:ext uri="{FF2B5EF4-FFF2-40B4-BE49-F238E27FC236}">
                <a16:creationId xmlns:a16="http://schemas.microsoft.com/office/drawing/2014/main" id="{BEB32FD9-33D0-B852-83B7-17329AB87AE1}"/>
              </a:ext>
            </a:extLst>
          </p:cNvPr>
          <p:cNvSpPr>
            <a:spLocks noGrp="1"/>
          </p:cNvSpPr>
          <p:nvPr>
            <p:ph type="body" sz="half" idx="40" hasCustomPrompt="1"/>
          </p:nvPr>
        </p:nvSpPr>
        <p:spPr>
          <a:xfrm>
            <a:off x="1026622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7" name="Text Placeholder 3">
            <a:extLst>
              <a:ext uri="{FF2B5EF4-FFF2-40B4-BE49-F238E27FC236}">
                <a16:creationId xmlns:a16="http://schemas.microsoft.com/office/drawing/2014/main" id="{6E8AE0E3-9B35-98CE-FA7F-4A6D5A0D0DEE}"/>
              </a:ext>
            </a:extLst>
          </p:cNvPr>
          <p:cNvSpPr>
            <a:spLocks noGrp="1"/>
          </p:cNvSpPr>
          <p:nvPr>
            <p:ph type="body" sz="half" idx="41" hasCustomPrompt="1"/>
          </p:nvPr>
        </p:nvSpPr>
        <p:spPr>
          <a:xfrm>
            <a:off x="1059673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8" name="Text Placeholder 3">
            <a:extLst>
              <a:ext uri="{FF2B5EF4-FFF2-40B4-BE49-F238E27FC236}">
                <a16:creationId xmlns:a16="http://schemas.microsoft.com/office/drawing/2014/main" id="{1B1A845F-8265-06CB-846B-C859EC3AD640}"/>
              </a:ext>
            </a:extLst>
          </p:cNvPr>
          <p:cNvSpPr>
            <a:spLocks noGrp="1"/>
          </p:cNvSpPr>
          <p:nvPr>
            <p:ph type="body" sz="half" idx="42" hasCustomPrompt="1"/>
          </p:nvPr>
        </p:nvSpPr>
        <p:spPr>
          <a:xfrm>
            <a:off x="1094927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9" name="Text Placeholder 3">
            <a:extLst>
              <a:ext uri="{FF2B5EF4-FFF2-40B4-BE49-F238E27FC236}">
                <a16:creationId xmlns:a16="http://schemas.microsoft.com/office/drawing/2014/main" id="{DA30314B-6EE0-ACA5-D175-A97A7A0ACAA5}"/>
              </a:ext>
            </a:extLst>
          </p:cNvPr>
          <p:cNvSpPr>
            <a:spLocks noGrp="1"/>
          </p:cNvSpPr>
          <p:nvPr>
            <p:ph type="body" sz="half" idx="43" hasCustomPrompt="1"/>
          </p:nvPr>
        </p:nvSpPr>
        <p:spPr>
          <a:xfrm>
            <a:off x="1130181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70" name="Text Placeholder 3">
            <a:extLst>
              <a:ext uri="{FF2B5EF4-FFF2-40B4-BE49-F238E27FC236}">
                <a16:creationId xmlns:a16="http://schemas.microsoft.com/office/drawing/2014/main" id="{0E1CDF25-257F-1D20-CB03-04B21C7880B1}"/>
              </a:ext>
            </a:extLst>
          </p:cNvPr>
          <p:cNvSpPr>
            <a:spLocks noGrp="1"/>
          </p:cNvSpPr>
          <p:nvPr>
            <p:ph type="body" sz="half" idx="44" hasCustomPrompt="1"/>
          </p:nvPr>
        </p:nvSpPr>
        <p:spPr>
          <a:xfrm>
            <a:off x="1165435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E4817618-C90E-F2DE-7ACB-C98D12E6CAF4}"/>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25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ger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A0F449-26F5-330F-F4B7-324FE6F660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0" name="Text Placeholder 3">
            <a:extLst>
              <a:ext uri="{FF2B5EF4-FFF2-40B4-BE49-F238E27FC236}">
                <a16:creationId xmlns:a16="http://schemas.microsoft.com/office/drawing/2014/main" id="{89A5CAEE-D69B-F3D7-5CC9-6B9F62FF7488}"/>
              </a:ext>
            </a:extLst>
          </p:cNvPr>
          <p:cNvSpPr>
            <a:spLocks noGrp="1"/>
          </p:cNvSpPr>
          <p:nvPr>
            <p:ph type="body" sz="half" idx="12" hasCustomPrompt="1"/>
          </p:nvPr>
        </p:nvSpPr>
        <p:spPr>
          <a:xfrm>
            <a:off x="2348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2</a:t>
            </a:r>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2" name="Text Placeholder 3">
            <a:extLst>
              <a:ext uri="{FF2B5EF4-FFF2-40B4-BE49-F238E27FC236}">
                <a16:creationId xmlns:a16="http://schemas.microsoft.com/office/drawing/2014/main" id="{0582BD1A-662C-7F13-8E4F-34F82E33081F}"/>
              </a:ext>
            </a:extLst>
          </p:cNvPr>
          <p:cNvSpPr>
            <a:spLocks noGrp="1"/>
          </p:cNvSpPr>
          <p:nvPr>
            <p:ph type="body" sz="half" idx="15" hasCustomPrompt="1"/>
          </p:nvPr>
        </p:nvSpPr>
        <p:spPr>
          <a:xfrm>
            <a:off x="41591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3</a:t>
            </a:r>
          </a:p>
        </p:txBody>
      </p:sp>
      <p:sp>
        <p:nvSpPr>
          <p:cNvPr id="13" name="Text Placeholder 3">
            <a:extLst>
              <a:ext uri="{FF2B5EF4-FFF2-40B4-BE49-F238E27FC236}">
                <a16:creationId xmlns:a16="http://schemas.microsoft.com/office/drawing/2014/main" id="{066475D7-96F0-0B79-0523-0A565C9810FC}"/>
              </a:ext>
            </a:extLst>
          </p:cNvPr>
          <p:cNvSpPr>
            <a:spLocks noGrp="1"/>
          </p:cNvSpPr>
          <p:nvPr>
            <p:ph type="body" sz="half" idx="16" hasCustomPrompt="1"/>
          </p:nvPr>
        </p:nvSpPr>
        <p:spPr>
          <a:xfrm>
            <a:off x="8373954"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4</a:t>
            </a:r>
          </a:p>
        </p:txBody>
      </p:sp>
      <p:sp>
        <p:nvSpPr>
          <p:cNvPr id="3" name="Action Button: Home 2">
            <a:hlinkClick r:id="" action="ppaction://hlinkshowjump?jump=firstslide" highlightClick="1"/>
            <a:extLst>
              <a:ext uri="{FF2B5EF4-FFF2-40B4-BE49-F238E27FC236}">
                <a16:creationId xmlns:a16="http://schemas.microsoft.com/office/drawing/2014/main" id="{3CCC6B6C-2D38-66E2-B201-1544E313FD8B}"/>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6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LC Hyperli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2B802-AA78-609A-BAEC-5C0D5E518F9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425347"/>
            <a:ext cx="3106403" cy="146653"/>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5" name="Action Button: Home 4">
            <a:hlinkClick r:id="" action="ppaction://hlinkshowjump?jump=firstslide" highlightClick="1"/>
            <a:extLst>
              <a:ext uri="{FF2B5EF4-FFF2-40B4-BE49-F238E27FC236}">
                <a16:creationId xmlns:a16="http://schemas.microsoft.com/office/drawing/2014/main" id="{73197D76-95A2-69D6-0080-3B34BDF929F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40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F Hyperl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1380D-1EFD-B15B-FA17-F0EEF758D3A4}"/>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725387"/>
            <a:ext cx="2896853" cy="175226"/>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2" name="Action Button: Home 1">
            <a:hlinkClick r:id="" action="ppaction://hlinkshowjump?jump=firstslide" highlightClick="1"/>
            <a:extLst>
              <a:ext uri="{FF2B5EF4-FFF2-40B4-BE49-F238E27FC236}">
                <a16:creationId xmlns:a16="http://schemas.microsoft.com/office/drawing/2014/main" id="{AF917081-75A7-4781-6386-251441577C2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9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xt &amp; Facto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CC208F7-0108-A9BB-5474-B910BBE0C3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222702"/>
            <a:ext cx="3393476" cy="2397513"/>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important school/learner information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200400"/>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important authority/cluster information</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226095" y="3189249"/>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national information</a:t>
            </a:r>
          </a:p>
        </p:txBody>
      </p:sp>
      <p:sp>
        <p:nvSpPr>
          <p:cNvPr id="23" name="Text Placeholder 3">
            <a:extLst>
              <a:ext uri="{FF2B5EF4-FFF2-40B4-BE49-F238E27FC236}">
                <a16:creationId xmlns:a16="http://schemas.microsoft.com/office/drawing/2014/main" id="{0DAAD972-BC98-C6C5-C4F9-B4A4275008C8}"/>
              </a:ext>
            </a:extLst>
          </p:cNvPr>
          <p:cNvSpPr>
            <a:spLocks noGrp="1"/>
          </p:cNvSpPr>
          <p:nvPr>
            <p:ph type="body" sz="half" idx="16" hasCustomPrompt="1"/>
          </p:nvPr>
        </p:nvSpPr>
        <p:spPr>
          <a:xfrm>
            <a:off x="2438400" y="5788781"/>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1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xt &amp; Factor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8B332D-7161-E2B3-5301-7A87FEBA3E25}"/>
              </a:ext>
            </a:extLst>
          </p:cNvPr>
          <p:cNvPicPr>
            <a:picLocks noChangeAspect="1"/>
          </p:cNvPicPr>
          <p:nvPr userDrawn="1"/>
        </p:nvPicPr>
        <p:blipFill>
          <a:blip r:embed="rId2"/>
          <a:stretch>
            <a:fillRect/>
          </a:stretch>
        </p:blipFill>
        <p:spPr>
          <a:xfrm>
            <a:off x="-1094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179671"/>
            <a:ext cx="3348872" cy="86520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Vision’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178884"/>
            <a:ext cx="3285681" cy="887507"/>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Values’</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183063" y="3189250"/>
            <a:ext cx="3348872" cy="252017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‘Curriculum Rationale’</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60CEA930-BB62-0444-04AD-EF885B142A6E}"/>
              </a:ext>
            </a:extLst>
          </p:cNvPr>
          <p:cNvSpPr>
            <a:spLocks noGrp="1"/>
          </p:cNvSpPr>
          <p:nvPr>
            <p:ph type="body" sz="half" idx="16" hasCustomPrompt="1"/>
          </p:nvPr>
        </p:nvSpPr>
        <p:spPr>
          <a:xfrm>
            <a:off x="662420" y="4739531"/>
            <a:ext cx="6781872" cy="865204"/>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how vision, values, and rationale connect to the improvement priority</a:t>
            </a:r>
          </a:p>
        </p:txBody>
      </p:sp>
    </p:spTree>
    <p:extLst>
      <p:ext uri="{BB962C8B-B14F-4D97-AF65-F5344CB8AC3E}">
        <p14:creationId xmlns:p14="http://schemas.microsoft.com/office/powerpoint/2010/main" val="12207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ing Dat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900056-804E-F26A-A1A2-A550051688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4FD88DF-E06D-7A9A-F244-13F5BD12D96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4A6269FC-2B47-D773-B454-E49AA36B4B7A}"/>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0" name="Text Placeholder 3">
            <a:extLst>
              <a:ext uri="{FF2B5EF4-FFF2-40B4-BE49-F238E27FC236}">
                <a16:creationId xmlns:a16="http://schemas.microsoft.com/office/drawing/2014/main" id="{C5A2F38C-709B-7952-CE32-2B707C1BD8E5}"/>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1" name="Text Placeholder 3">
            <a:extLst>
              <a:ext uri="{FF2B5EF4-FFF2-40B4-BE49-F238E27FC236}">
                <a16:creationId xmlns:a16="http://schemas.microsoft.com/office/drawing/2014/main" id="{B902A0F3-0C03-E023-3AE3-2DB634B7CC50}"/>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3" name="Text Placeholder 3">
            <a:extLst>
              <a:ext uri="{FF2B5EF4-FFF2-40B4-BE49-F238E27FC236}">
                <a16:creationId xmlns:a16="http://schemas.microsoft.com/office/drawing/2014/main" id="{0C75ED2A-D871-D998-3E79-B2714DBD3F11}"/>
              </a:ext>
            </a:extLst>
          </p:cNvPr>
          <p:cNvSpPr>
            <a:spLocks noGrp="1"/>
          </p:cNvSpPr>
          <p:nvPr>
            <p:ph type="body" sz="half" idx="15" hasCustomPrompt="1"/>
          </p:nvPr>
        </p:nvSpPr>
        <p:spPr>
          <a:xfrm>
            <a:off x="307293" y="2998524"/>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1</a:t>
            </a:r>
          </a:p>
        </p:txBody>
      </p:sp>
      <p:sp>
        <p:nvSpPr>
          <p:cNvPr id="14" name="Text Placeholder 3">
            <a:extLst>
              <a:ext uri="{FF2B5EF4-FFF2-40B4-BE49-F238E27FC236}">
                <a16:creationId xmlns:a16="http://schemas.microsoft.com/office/drawing/2014/main" id="{41F65853-43C4-0EFB-54FE-0A270BA6021A}"/>
              </a:ext>
            </a:extLst>
          </p:cNvPr>
          <p:cNvSpPr>
            <a:spLocks noGrp="1"/>
          </p:cNvSpPr>
          <p:nvPr>
            <p:ph type="body" sz="half" idx="16" hasCustomPrompt="1"/>
          </p:nvPr>
        </p:nvSpPr>
        <p:spPr>
          <a:xfrm>
            <a:off x="307293" y="3533546"/>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2</a:t>
            </a:r>
          </a:p>
        </p:txBody>
      </p:sp>
      <p:sp>
        <p:nvSpPr>
          <p:cNvPr id="15" name="Text Placeholder 3">
            <a:extLst>
              <a:ext uri="{FF2B5EF4-FFF2-40B4-BE49-F238E27FC236}">
                <a16:creationId xmlns:a16="http://schemas.microsoft.com/office/drawing/2014/main" id="{B8DD8A5B-0468-09E0-BC3D-A20C6411BDA0}"/>
              </a:ext>
            </a:extLst>
          </p:cNvPr>
          <p:cNvSpPr>
            <a:spLocks noGrp="1"/>
          </p:cNvSpPr>
          <p:nvPr>
            <p:ph type="body" sz="half" idx="17" hasCustomPrompt="1"/>
          </p:nvPr>
        </p:nvSpPr>
        <p:spPr>
          <a:xfrm>
            <a:off x="307293" y="40685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3</a:t>
            </a:r>
          </a:p>
        </p:txBody>
      </p:sp>
      <p:sp>
        <p:nvSpPr>
          <p:cNvPr id="16" name="Text Placeholder 3">
            <a:extLst>
              <a:ext uri="{FF2B5EF4-FFF2-40B4-BE49-F238E27FC236}">
                <a16:creationId xmlns:a16="http://schemas.microsoft.com/office/drawing/2014/main" id="{256141FD-B08C-A61D-7E1C-39D5E1565B6B}"/>
              </a:ext>
            </a:extLst>
          </p:cNvPr>
          <p:cNvSpPr>
            <a:spLocks noGrp="1"/>
          </p:cNvSpPr>
          <p:nvPr>
            <p:ph type="body" sz="half" idx="18" hasCustomPrompt="1"/>
          </p:nvPr>
        </p:nvSpPr>
        <p:spPr>
          <a:xfrm>
            <a:off x="307293" y="461551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4</a:t>
            </a:r>
          </a:p>
        </p:txBody>
      </p:sp>
      <p:sp>
        <p:nvSpPr>
          <p:cNvPr id="17" name="Text Placeholder 3">
            <a:extLst>
              <a:ext uri="{FF2B5EF4-FFF2-40B4-BE49-F238E27FC236}">
                <a16:creationId xmlns:a16="http://schemas.microsoft.com/office/drawing/2014/main" id="{36AB8DFB-41F4-FDBD-89E5-9C56BC3442C4}"/>
              </a:ext>
            </a:extLst>
          </p:cNvPr>
          <p:cNvSpPr>
            <a:spLocks noGrp="1"/>
          </p:cNvSpPr>
          <p:nvPr>
            <p:ph type="body" sz="half" idx="19" hasCustomPrompt="1"/>
          </p:nvPr>
        </p:nvSpPr>
        <p:spPr>
          <a:xfrm>
            <a:off x="307293" y="51624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5</a:t>
            </a:r>
          </a:p>
        </p:txBody>
      </p:sp>
      <p:sp>
        <p:nvSpPr>
          <p:cNvPr id="18" name="Text Placeholder 3">
            <a:extLst>
              <a:ext uri="{FF2B5EF4-FFF2-40B4-BE49-F238E27FC236}">
                <a16:creationId xmlns:a16="http://schemas.microsoft.com/office/drawing/2014/main" id="{7E6B2F28-5FA4-3A2F-4E86-002847FD109D}"/>
              </a:ext>
            </a:extLst>
          </p:cNvPr>
          <p:cNvSpPr>
            <a:spLocks noGrp="1"/>
          </p:cNvSpPr>
          <p:nvPr>
            <p:ph type="body" sz="half" idx="20" hasCustomPrompt="1"/>
          </p:nvPr>
        </p:nvSpPr>
        <p:spPr>
          <a:xfrm>
            <a:off x="7402749"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1a</a:t>
            </a:r>
          </a:p>
        </p:txBody>
      </p:sp>
      <p:sp>
        <p:nvSpPr>
          <p:cNvPr id="20" name="Text Placeholder 3">
            <a:extLst>
              <a:ext uri="{FF2B5EF4-FFF2-40B4-BE49-F238E27FC236}">
                <a16:creationId xmlns:a16="http://schemas.microsoft.com/office/drawing/2014/main" id="{4F1FA01A-23F7-C481-0A23-1092EE7AB1ED}"/>
              </a:ext>
            </a:extLst>
          </p:cNvPr>
          <p:cNvSpPr>
            <a:spLocks noGrp="1"/>
          </p:cNvSpPr>
          <p:nvPr>
            <p:ph type="body" sz="half" idx="21" hasCustomPrompt="1"/>
          </p:nvPr>
        </p:nvSpPr>
        <p:spPr>
          <a:xfrm>
            <a:off x="9024026" y="299570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1b</a:t>
            </a:r>
          </a:p>
        </p:txBody>
      </p:sp>
      <p:sp>
        <p:nvSpPr>
          <p:cNvPr id="21" name="Text Placeholder 3">
            <a:extLst>
              <a:ext uri="{FF2B5EF4-FFF2-40B4-BE49-F238E27FC236}">
                <a16:creationId xmlns:a16="http://schemas.microsoft.com/office/drawing/2014/main" id="{C4091DD2-1D14-16E1-1786-7FE26BAA709D}"/>
              </a:ext>
            </a:extLst>
          </p:cNvPr>
          <p:cNvSpPr>
            <a:spLocks noGrp="1"/>
          </p:cNvSpPr>
          <p:nvPr>
            <p:ph type="body" sz="half" idx="22" hasCustomPrompt="1"/>
          </p:nvPr>
        </p:nvSpPr>
        <p:spPr>
          <a:xfrm>
            <a:off x="10645303"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1c</a:t>
            </a:r>
          </a:p>
        </p:txBody>
      </p:sp>
      <p:sp>
        <p:nvSpPr>
          <p:cNvPr id="26" name="Text Placeholder 3">
            <a:extLst>
              <a:ext uri="{FF2B5EF4-FFF2-40B4-BE49-F238E27FC236}">
                <a16:creationId xmlns:a16="http://schemas.microsoft.com/office/drawing/2014/main" id="{AD54CAD2-4B4B-EA3F-4BAA-557D343DB801}"/>
              </a:ext>
            </a:extLst>
          </p:cNvPr>
          <p:cNvSpPr>
            <a:spLocks noGrp="1"/>
          </p:cNvSpPr>
          <p:nvPr>
            <p:ph type="body" sz="half" idx="23" hasCustomPrompt="1"/>
          </p:nvPr>
        </p:nvSpPr>
        <p:spPr>
          <a:xfrm>
            <a:off x="7402749"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2a</a:t>
            </a:r>
          </a:p>
        </p:txBody>
      </p:sp>
      <p:sp>
        <p:nvSpPr>
          <p:cNvPr id="27" name="Text Placeholder 3">
            <a:extLst>
              <a:ext uri="{FF2B5EF4-FFF2-40B4-BE49-F238E27FC236}">
                <a16:creationId xmlns:a16="http://schemas.microsoft.com/office/drawing/2014/main" id="{FC2F7C44-9FAB-64CA-B1D3-63A1C16DD1DB}"/>
              </a:ext>
            </a:extLst>
          </p:cNvPr>
          <p:cNvSpPr>
            <a:spLocks noGrp="1"/>
          </p:cNvSpPr>
          <p:nvPr>
            <p:ph type="body" sz="half" idx="24" hasCustomPrompt="1"/>
          </p:nvPr>
        </p:nvSpPr>
        <p:spPr>
          <a:xfrm>
            <a:off x="9024026" y="355018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2b</a:t>
            </a:r>
          </a:p>
        </p:txBody>
      </p:sp>
      <p:sp>
        <p:nvSpPr>
          <p:cNvPr id="28" name="Text Placeholder 3">
            <a:extLst>
              <a:ext uri="{FF2B5EF4-FFF2-40B4-BE49-F238E27FC236}">
                <a16:creationId xmlns:a16="http://schemas.microsoft.com/office/drawing/2014/main" id="{60110591-2F37-79C1-7457-BCC31E2BCFB5}"/>
              </a:ext>
            </a:extLst>
          </p:cNvPr>
          <p:cNvSpPr>
            <a:spLocks noGrp="1"/>
          </p:cNvSpPr>
          <p:nvPr>
            <p:ph type="body" sz="half" idx="25" hasCustomPrompt="1"/>
          </p:nvPr>
        </p:nvSpPr>
        <p:spPr>
          <a:xfrm>
            <a:off x="10645303"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2c</a:t>
            </a:r>
          </a:p>
        </p:txBody>
      </p:sp>
      <p:sp>
        <p:nvSpPr>
          <p:cNvPr id="29" name="Text Placeholder 3">
            <a:extLst>
              <a:ext uri="{FF2B5EF4-FFF2-40B4-BE49-F238E27FC236}">
                <a16:creationId xmlns:a16="http://schemas.microsoft.com/office/drawing/2014/main" id="{F9F5CE45-2572-0BEF-0D3E-0DA40A654EFF}"/>
              </a:ext>
            </a:extLst>
          </p:cNvPr>
          <p:cNvSpPr>
            <a:spLocks noGrp="1"/>
          </p:cNvSpPr>
          <p:nvPr>
            <p:ph type="body" sz="half" idx="26" hasCustomPrompt="1"/>
          </p:nvPr>
        </p:nvSpPr>
        <p:spPr>
          <a:xfrm>
            <a:off x="7402749"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3a</a:t>
            </a:r>
          </a:p>
        </p:txBody>
      </p:sp>
      <p:sp>
        <p:nvSpPr>
          <p:cNvPr id="30" name="Text Placeholder 3">
            <a:extLst>
              <a:ext uri="{FF2B5EF4-FFF2-40B4-BE49-F238E27FC236}">
                <a16:creationId xmlns:a16="http://schemas.microsoft.com/office/drawing/2014/main" id="{295A1164-C75E-4BEA-5CE4-98F79F2A100C}"/>
              </a:ext>
            </a:extLst>
          </p:cNvPr>
          <p:cNvSpPr>
            <a:spLocks noGrp="1"/>
          </p:cNvSpPr>
          <p:nvPr>
            <p:ph type="body" sz="half" idx="27" hasCustomPrompt="1"/>
          </p:nvPr>
        </p:nvSpPr>
        <p:spPr>
          <a:xfrm>
            <a:off x="9024026" y="4056019"/>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3b</a:t>
            </a:r>
          </a:p>
        </p:txBody>
      </p:sp>
      <p:sp>
        <p:nvSpPr>
          <p:cNvPr id="31" name="Text Placeholder 3">
            <a:extLst>
              <a:ext uri="{FF2B5EF4-FFF2-40B4-BE49-F238E27FC236}">
                <a16:creationId xmlns:a16="http://schemas.microsoft.com/office/drawing/2014/main" id="{456CD82E-80B6-8E9C-772D-B3625F3B6C6A}"/>
              </a:ext>
            </a:extLst>
          </p:cNvPr>
          <p:cNvSpPr>
            <a:spLocks noGrp="1"/>
          </p:cNvSpPr>
          <p:nvPr>
            <p:ph type="body" sz="half" idx="28" hasCustomPrompt="1"/>
          </p:nvPr>
        </p:nvSpPr>
        <p:spPr>
          <a:xfrm>
            <a:off x="10645303"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3c</a:t>
            </a:r>
          </a:p>
        </p:txBody>
      </p:sp>
      <p:sp>
        <p:nvSpPr>
          <p:cNvPr id="32" name="Text Placeholder 3">
            <a:extLst>
              <a:ext uri="{FF2B5EF4-FFF2-40B4-BE49-F238E27FC236}">
                <a16:creationId xmlns:a16="http://schemas.microsoft.com/office/drawing/2014/main" id="{7381DDB2-04F2-5F72-2F49-945D0EE027FE}"/>
              </a:ext>
            </a:extLst>
          </p:cNvPr>
          <p:cNvSpPr>
            <a:spLocks noGrp="1"/>
          </p:cNvSpPr>
          <p:nvPr>
            <p:ph type="body" sz="half" idx="29" hasCustomPrompt="1"/>
          </p:nvPr>
        </p:nvSpPr>
        <p:spPr>
          <a:xfrm>
            <a:off x="7402749"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4a</a:t>
            </a:r>
          </a:p>
        </p:txBody>
      </p:sp>
      <p:sp>
        <p:nvSpPr>
          <p:cNvPr id="33" name="Text Placeholder 3">
            <a:extLst>
              <a:ext uri="{FF2B5EF4-FFF2-40B4-BE49-F238E27FC236}">
                <a16:creationId xmlns:a16="http://schemas.microsoft.com/office/drawing/2014/main" id="{CC733717-0445-04A2-2349-77F9BD111614}"/>
              </a:ext>
            </a:extLst>
          </p:cNvPr>
          <p:cNvSpPr>
            <a:spLocks noGrp="1"/>
          </p:cNvSpPr>
          <p:nvPr>
            <p:ph type="body" sz="half" idx="30" hasCustomPrompt="1"/>
          </p:nvPr>
        </p:nvSpPr>
        <p:spPr>
          <a:xfrm>
            <a:off x="9024026" y="462022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4b</a:t>
            </a:r>
          </a:p>
        </p:txBody>
      </p:sp>
      <p:sp>
        <p:nvSpPr>
          <p:cNvPr id="34" name="Text Placeholder 3">
            <a:extLst>
              <a:ext uri="{FF2B5EF4-FFF2-40B4-BE49-F238E27FC236}">
                <a16:creationId xmlns:a16="http://schemas.microsoft.com/office/drawing/2014/main" id="{6F0D05DA-428C-7F80-69E1-268CA8BAD72A}"/>
              </a:ext>
            </a:extLst>
          </p:cNvPr>
          <p:cNvSpPr>
            <a:spLocks noGrp="1"/>
          </p:cNvSpPr>
          <p:nvPr>
            <p:ph type="body" sz="half" idx="31" hasCustomPrompt="1"/>
          </p:nvPr>
        </p:nvSpPr>
        <p:spPr>
          <a:xfrm>
            <a:off x="10645303"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4c</a:t>
            </a:r>
          </a:p>
        </p:txBody>
      </p:sp>
      <p:sp>
        <p:nvSpPr>
          <p:cNvPr id="35" name="Text Placeholder 3">
            <a:extLst>
              <a:ext uri="{FF2B5EF4-FFF2-40B4-BE49-F238E27FC236}">
                <a16:creationId xmlns:a16="http://schemas.microsoft.com/office/drawing/2014/main" id="{56809848-B495-193F-6138-AE825D5B92D8}"/>
              </a:ext>
            </a:extLst>
          </p:cNvPr>
          <p:cNvSpPr>
            <a:spLocks noGrp="1"/>
          </p:cNvSpPr>
          <p:nvPr>
            <p:ph type="body" sz="half" idx="32" hasCustomPrompt="1"/>
          </p:nvPr>
        </p:nvSpPr>
        <p:spPr>
          <a:xfrm>
            <a:off x="7402749"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5a</a:t>
            </a:r>
          </a:p>
        </p:txBody>
      </p:sp>
      <p:sp>
        <p:nvSpPr>
          <p:cNvPr id="36" name="Text Placeholder 3">
            <a:extLst>
              <a:ext uri="{FF2B5EF4-FFF2-40B4-BE49-F238E27FC236}">
                <a16:creationId xmlns:a16="http://schemas.microsoft.com/office/drawing/2014/main" id="{743B957F-9611-8942-E1D0-39B8CF27D424}"/>
              </a:ext>
            </a:extLst>
          </p:cNvPr>
          <p:cNvSpPr>
            <a:spLocks noGrp="1"/>
          </p:cNvSpPr>
          <p:nvPr>
            <p:ph type="body" sz="half" idx="33" hasCustomPrompt="1"/>
          </p:nvPr>
        </p:nvSpPr>
        <p:spPr>
          <a:xfrm>
            <a:off x="9024026" y="5164972"/>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5b</a:t>
            </a:r>
          </a:p>
        </p:txBody>
      </p:sp>
      <p:sp>
        <p:nvSpPr>
          <p:cNvPr id="37" name="Text Placeholder 3">
            <a:extLst>
              <a:ext uri="{FF2B5EF4-FFF2-40B4-BE49-F238E27FC236}">
                <a16:creationId xmlns:a16="http://schemas.microsoft.com/office/drawing/2014/main" id="{C4F1E97C-FC83-1420-09EE-68660E7638B8}"/>
              </a:ext>
            </a:extLst>
          </p:cNvPr>
          <p:cNvSpPr>
            <a:spLocks noGrp="1"/>
          </p:cNvSpPr>
          <p:nvPr>
            <p:ph type="body" sz="half" idx="34" hasCustomPrompt="1"/>
          </p:nvPr>
        </p:nvSpPr>
        <p:spPr>
          <a:xfrm>
            <a:off x="10645303"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5c</a:t>
            </a:r>
          </a:p>
        </p:txBody>
      </p:sp>
      <p:sp>
        <p:nvSpPr>
          <p:cNvPr id="3" name="Action Button: Home 2">
            <a:hlinkClick r:id="" action="ppaction://hlinkshowjump?jump=firstslide" highlightClick="1"/>
            <a:extLst>
              <a:ext uri="{FF2B5EF4-FFF2-40B4-BE49-F238E27FC236}">
                <a16:creationId xmlns:a16="http://schemas.microsoft.com/office/drawing/2014/main" id="{B8B960E8-630D-7C1B-436F-18D7384AF9F3}"/>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27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on + Indicators Term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DD841B-3EFF-7C17-0FF6-2859CB760C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Picture Placeholder 11">
            <a:extLst>
              <a:ext uri="{FF2B5EF4-FFF2-40B4-BE49-F238E27FC236}">
                <a16:creationId xmlns:a16="http://schemas.microsoft.com/office/drawing/2014/main" id="{16C58D0F-AEE7-8CC5-D2E0-B5F88653637A}"/>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2" name="Title 1">
            <a:extLst>
              <a:ext uri="{FF2B5EF4-FFF2-40B4-BE49-F238E27FC236}">
                <a16:creationId xmlns:a16="http://schemas.microsoft.com/office/drawing/2014/main" id="{F2AED75C-EE95-E31D-D80F-02A64B9D2ACB}"/>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3" name="Text Placeholder 3">
            <a:extLst>
              <a:ext uri="{FF2B5EF4-FFF2-40B4-BE49-F238E27FC236}">
                <a16:creationId xmlns:a16="http://schemas.microsoft.com/office/drawing/2014/main" id="{36B453D3-2B38-B8F0-898A-B01E90BB27A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4" name="Text Placeholder 3">
            <a:extLst>
              <a:ext uri="{FF2B5EF4-FFF2-40B4-BE49-F238E27FC236}">
                <a16:creationId xmlns:a16="http://schemas.microsoft.com/office/drawing/2014/main" id="{EABE5476-3B6B-A15B-DE37-E6769361E5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5" name="Text Placeholder 3">
            <a:extLst>
              <a:ext uri="{FF2B5EF4-FFF2-40B4-BE49-F238E27FC236}">
                <a16:creationId xmlns:a16="http://schemas.microsoft.com/office/drawing/2014/main" id="{B146A57E-8922-F907-A2F4-E9F98C418119}"/>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DEA96C15-66B9-56C0-FE10-C9CA080967EA}"/>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7" name="Text Placeholder 3">
            <a:extLst>
              <a:ext uri="{FF2B5EF4-FFF2-40B4-BE49-F238E27FC236}">
                <a16:creationId xmlns:a16="http://schemas.microsoft.com/office/drawing/2014/main" id="{F8A6F690-7183-248B-342D-AAD02CEAAD7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8" name="Text Placeholder 3">
            <a:extLst>
              <a:ext uri="{FF2B5EF4-FFF2-40B4-BE49-F238E27FC236}">
                <a16:creationId xmlns:a16="http://schemas.microsoft.com/office/drawing/2014/main" id="{50E16508-2F80-3EE7-7725-77F7AC65574B}"/>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9" name="Text Placeholder 3">
            <a:extLst>
              <a:ext uri="{FF2B5EF4-FFF2-40B4-BE49-F238E27FC236}">
                <a16:creationId xmlns:a16="http://schemas.microsoft.com/office/drawing/2014/main" id="{7D685F27-2FF5-2A4D-1B15-A3B1BF1E732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20" name="Text Placeholder 3">
            <a:extLst>
              <a:ext uri="{FF2B5EF4-FFF2-40B4-BE49-F238E27FC236}">
                <a16:creationId xmlns:a16="http://schemas.microsoft.com/office/drawing/2014/main" id="{37A5F356-8BFA-960A-0BA7-AC901311AD71}"/>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1’</a:t>
            </a:r>
          </a:p>
        </p:txBody>
      </p:sp>
      <p:sp>
        <p:nvSpPr>
          <p:cNvPr id="22" name="Text Placeholder 3">
            <a:extLst>
              <a:ext uri="{FF2B5EF4-FFF2-40B4-BE49-F238E27FC236}">
                <a16:creationId xmlns:a16="http://schemas.microsoft.com/office/drawing/2014/main" id="{59734B44-3BB0-0F61-0ADE-61B4FCB68C32}"/>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3" name="Text Placeholder 3">
            <a:extLst>
              <a:ext uri="{FF2B5EF4-FFF2-40B4-BE49-F238E27FC236}">
                <a16:creationId xmlns:a16="http://schemas.microsoft.com/office/drawing/2014/main" id="{61D6B995-7E38-C6E3-FE1F-EE30C87A3C76}"/>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4" name="Text Placeholder 3">
            <a:extLst>
              <a:ext uri="{FF2B5EF4-FFF2-40B4-BE49-F238E27FC236}">
                <a16:creationId xmlns:a16="http://schemas.microsoft.com/office/drawing/2014/main" id="{9C20BFD9-B390-EA7D-E59A-88B7BE8613D8}"/>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1’</a:t>
            </a:r>
          </a:p>
        </p:txBody>
      </p:sp>
      <p:sp>
        <p:nvSpPr>
          <p:cNvPr id="25" name="Text Placeholder 3">
            <a:extLst>
              <a:ext uri="{FF2B5EF4-FFF2-40B4-BE49-F238E27FC236}">
                <a16:creationId xmlns:a16="http://schemas.microsoft.com/office/drawing/2014/main" id="{28BD1A28-C385-E107-1E8F-51C8F85CDB48}"/>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6" name="Text Placeholder 3">
            <a:extLst>
              <a:ext uri="{FF2B5EF4-FFF2-40B4-BE49-F238E27FC236}">
                <a16:creationId xmlns:a16="http://schemas.microsoft.com/office/drawing/2014/main" id="{7F8964AB-1544-1B5D-49B7-30CB2E6FC9CC}"/>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2’</a:t>
            </a:r>
          </a:p>
        </p:txBody>
      </p:sp>
      <p:sp>
        <p:nvSpPr>
          <p:cNvPr id="27" name="Text Placeholder 3">
            <a:extLst>
              <a:ext uri="{FF2B5EF4-FFF2-40B4-BE49-F238E27FC236}">
                <a16:creationId xmlns:a16="http://schemas.microsoft.com/office/drawing/2014/main" id="{96F9629F-FB42-CBD6-DAD1-75B79B2484A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8" name="Text Placeholder 3">
            <a:extLst>
              <a:ext uri="{FF2B5EF4-FFF2-40B4-BE49-F238E27FC236}">
                <a16:creationId xmlns:a16="http://schemas.microsoft.com/office/drawing/2014/main" id="{D3710DCC-6240-8620-9BEE-19FDA16E232C}"/>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9" name="Text Placeholder 3">
            <a:extLst>
              <a:ext uri="{FF2B5EF4-FFF2-40B4-BE49-F238E27FC236}">
                <a16:creationId xmlns:a16="http://schemas.microsoft.com/office/drawing/2014/main" id="{0833B9A3-3ED5-DA52-9DE8-67E597F0205E}"/>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2’</a:t>
            </a:r>
          </a:p>
        </p:txBody>
      </p:sp>
      <p:sp>
        <p:nvSpPr>
          <p:cNvPr id="30" name="Text Placeholder 3">
            <a:extLst>
              <a:ext uri="{FF2B5EF4-FFF2-40B4-BE49-F238E27FC236}">
                <a16:creationId xmlns:a16="http://schemas.microsoft.com/office/drawing/2014/main" id="{FC8F2AE0-3EA7-E09C-3F7D-E23CBFCA856E}"/>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F35C574C-8E98-E1CE-5F65-421C1C96F187}"/>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3’</a:t>
            </a:r>
          </a:p>
        </p:txBody>
      </p:sp>
      <p:sp>
        <p:nvSpPr>
          <p:cNvPr id="32" name="Text Placeholder 3">
            <a:extLst>
              <a:ext uri="{FF2B5EF4-FFF2-40B4-BE49-F238E27FC236}">
                <a16:creationId xmlns:a16="http://schemas.microsoft.com/office/drawing/2014/main" id="{D7EAE890-221D-1847-C54F-99CA1F3C9C0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3" name="Text Placeholder 3">
            <a:extLst>
              <a:ext uri="{FF2B5EF4-FFF2-40B4-BE49-F238E27FC236}">
                <a16:creationId xmlns:a16="http://schemas.microsoft.com/office/drawing/2014/main" id="{C8664338-BEAA-7293-9952-28044FE81286}"/>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4" name="Text Placeholder 3">
            <a:extLst>
              <a:ext uri="{FF2B5EF4-FFF2-40B4-BE49-F238E27FC236}">
                <a16:creationId xmlns:a16="http://schemas.microsoft.com/office/drawing/2014/main" id="{35C6CB44-F8D3-8992-288E-C8D3EEEC911F}"/>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3’</a:t>
            </a:r>
          </a:p>
        </p:txBody>
      </p:sp>
      <p:sp>
        <p:nvSpPr>
          <p:cNvPr id="35" name="Text Placeholder 3">
            <a:extLst>
              <a:ext uri="{FF2B5EF4-FFF2-40B4-BE49-F238E27FC236}">
                <a16:creationId xmlns:a16="http://schemas.microsoft.com/office/drawing/2014/main" id="{1CE65D97-C8E8-4C3C-3524-278FABA66320}"/>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6" name="Text Placeholder 3">
            <a:extLst>
              <a:ext uri="{FF2B5EF4-FFF2-40B4-BE49-F238E27FC236}">
                <a16:creationId xmlns:a16="http://schemas.microsoft.com/office/drawing/2014/main" id="{E8AEAB60-7F3F-6BB4-D375-035F3C047F87}"/>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4’</a:t>
            </a:r>
          </a:p>
        </p:txBody>
      </p:sp>
      <p:sp>
        <p:nvSpPr>
          <p:cNvPr id="37" name="Text Placeholder 3">
            <a:extLst>
              <a:ext uri="{FF2B5EF4-FFF2-40B4-BE49-F238E27FC236}">
                <a16:creationId xmlns:a16="http://schemas.microsoft.com/office/drawing/2014/main" id="{6F63CD56-11C4-2229-85D6-1753171BDE28}"/>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8" name="Text Placeholder 3">
            <a:extLst>
              <a:ext uri="{FF2B5EF4-FFF2-40B4-BE49-F238E27FC236}">
                <a16:creationId xmlns:a16="http://schemas.microsoft.com/office/drawing/2014/main" id="{78ED947B-7AA3-A6FA-3DCC-1808B6270103}"/>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9" name="Text Placeholder 3">
            <a:extLst>
              <a:ext uri="{FF2B5EF4-FFF2-40B4-BE49-F238E27FC236}">
                <a16:creationId xmlns:a16="http://schemas.microsoft.com/office/drawing/2014/main" id="{C79E4EE8-0CD0-3A78-06B4-62D25537175D}"/>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4’</a:t>
            </a:r>
          </a:p>
        </p:txBody>
      </p:sp>
      <p:sp>
        <p:nvSpPr>
          <p:cNvPr id="40" name="Text Placeholder 3">
            <a:extLst>
              <a:ext uri="{FF2B5EF4-FFF2-40B4-BE49-F238E27FC236}">
                <a16:creationId xmlns:a16="http://schemas.microsoft.com/office/drawing/2014/main" id="{0CE23E80-AD12-4F11-8E6A-1DD3E9E0F861}"/>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D0A63DB9-9E7F-F37B-F539-41B58112E740}"/>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5’</a:t>
            </a:r>
          </a:p>
        </p:txBody>
      </p:sp>
      <p:sp>
        <p:nvSpPr>
          <p:cNvPr id="47" name="Text Placeholder 3">
            <a:extLst>
              <a:ext uri="{FF2B5EF4-FFF2-40B4-BE49-F238E27FC236}">
                <a16:creationId xmlns:a16="http://schemas.microsoft.com/office/drawing/2014/main" id="{CCB628AF-AF8C-9793-B589-AD512ADC2A6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48" name="Text Placeholder 3">
            <a:extLst>
              <a:ext uri="{FF2B5EF4-FFF2-40B4-BE49-F238E27FC236}">
                <a16:creationId xmlns:a16="http://schemas.microsoft.com/office/drawing/2014/main" id="{E9DE4B31-6D8B-61CA-E2D5-19A5B70B53DC}"/>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49" name="Text Placeholder 3">
            <a:extLst>
              <a:ext uri="{FF2B5EF4-FFF2-40B4-BE49-F238E27FC236}">
                <a16:creationId xmlns:a16="http://schemas.microsoft.com/office/drawing/2014/main" id="{E83CF0BA-1567-E04C-9DF5-9454BB434F00}"/>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5’</a:t>
            </a:r>
          </a:p>
        </p:txBody>
      </p:sp>
      <p:sp>
        <p:nvSpPr>
          <p:cNvPr id="50" name="Text Placeholder 3">
            <a:extLst>
              <a:ext uri="{FF2B5EF4-FFF2-40B4-BE49-F238E27FC236}">
                <a16:creationId xmlns:a16="http://schemas.microsoft.com/office/drawing/2014/main" id="{7335B3CF-9DC0-DBD2-F7F8-C7BB11F577EE}"/>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09F5AB7C-88C6-77B4-5518-40654519C019}"/>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8649CFED-0ED7-EACD-3721-469669996040}"/>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5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on + Indicators Term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09A010-9BA6-3F49-892C-C8AE4400DB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C8205A2-50BB-B6F0-637C-0F74475A1487}"/>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8" name="Title 1">
            <a:extLst>
              <a:ext uri="{FF2B5EF4-FFF2-40B4-BE49-F238E27FC236}">
                <a16:creationId xmlns:a16="http://schemas.microsoft.com/office/drawing/2014/main" id="{EA6B5CC9-7CC0-9206-7AB1-FBC435573DCD}"/>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9" name="Text Placeholder 3">
            <a:extLst>
              <a:ext uri="{FF2B5EF4-FFF2-40B4-BE49-F238E27FC236}">
                <a16:creationId xmlns:a16="http://schemas.microsoft.com/office/drawing/2014/main" id="{219C1DE8-A1B4-1BD7-13D9-AAD5C43DBC3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0" name="Text Placeholder 3">
            <a:extLst>
              <a:ext uri="{FF2B5EF4-FFF2-40B4-BE49-F238E27FC236}">
                <a16:creationId xmlns:a16="http://schemas.microsoft.com/office/drawing/2014/main" id="{EF4F99DF-B3C1-E1F9-2EF0-97A31AD93C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1" name="Text Placeholder 3">
            <a:extLst>
              <a:ext uri="{FF2B5EF4-FFF2-40B4-BE49-F238E27FC236}">
                <a16:creationId xmlns:a16="http://schemas.microsoft.com/office/drawing/2014/main" id="{4423CA73-6FF6-943A-9F87-7DE21BC4805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2" name="Text Placeholder 3">
            <a:extLst>
              <a:ext uri="{FF2B5EF4-FFF2-40B4-BE49-F238E27FC236}">
                <a16:creationId xmlns:a16="http://schemas.microsoft.com/office/drawing/2014/main" id="{32CF86B4-28D9-D151-A6C8-B057862CB51C}"/>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3" name="Text Placeholder 3">
            <a:extLst>
              <a:ext uri="{FF2B5EF4-FFF2-40B4-BE49-F238E27FC236}">
                <a16:creationId xmlns:a16="http://schemas.microsoft.com/office/drawing/2014/main" id="{F4EBA001-7C89-7E01-3524-662CCD0170A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70A16D5C-4C8F-636A-DE9C-3128315EA869}"/>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40BF7BD0-AFC0-F967-05B3-169DDB31D3B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84820B01-F507-23BB-3104-ED5742AB0D3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7" name="Text Placeholder 3">
            <a:extLst>
              <a:ext uri="{FF2B5EF4-FFF2-40B4-BE49-F238E27FC236}">
                <a16:creationId xmlns:a16="http://schemas.microsoft.com/office/drawing/2014/main" id="{56C110C9-F083-CB92-E1B5-3157183194DA}"/>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18" name="Text Placeholder 3">
            <a:extLst>
              <a:ext uri="{FF2B5EF4-FFF2-40B4-BE49-F238E27FC236}">
                <a16:creationId xmlns:a16="http://schemas.microsoft.com/office/drawing/2014/main" id="{154F3CD9-9C43-C370-C59A-8C41588C0D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19" name="Text Placeholder 3">
            <a:extLst>
              <a:ext uri="{FF2B5EF4-FFF2-40B4-BE49-F238E27FC236}">
                <a16:creationId xmlns:a16="http://schemas.microsoft.com/office/drawing/2014/main" id="{F002F902-3652-98BC-67A1-9D7716A9F46D}"/>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0" name="Text Placeholder 3">
            <a:extLst>
              <a:ext uri="{FF2B5EF4-FFF2-40B4-BE49-F238E27FC236}">
                <a16:creationId xmlns:a16="http://schemas.microsoft.com/office/drawing/2014/main" id="{C3C6E105-604A-ECA4-4154-BC283A8E4BA6}"/>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1" name="Text Placeholder 3">
            <a:extLst>
              <a:ext uri="{FF2B5EF4-FFF2-40B4-BE49-F238E27FC236}">
                <a16:creationId xmlns:a16="http://schemas.microsoft.com/office/drawing/2014/main" id="{63E857A1-42E7-1A51-AF79-E105A8B28DDB}"/>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2" name="Text Placeholder 3">
            <a:extLst>
              <a:ext uri="{FF2B5EF4-FFF2-40B4-BE49-F238E27FC236}">
                <a16:creationId xmlns:a16="http://schemas.microsoft.com/office/drawing/2014/main" id="{58AC8300-1552-6F91-A700-F96D78D4049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3" name="Text Placeholder 3">
            <a:extLst>
              <a:ext uri="{FF2B5EF4-FFF2-40B4-BE49-F238E27FC236}">
                <a16:creationId xmlns:a16="http://schemas.microsoft.com/office/drawing/2014/main" id="{3749F9F8-A7D4-0C42-684C-A7A46FCD32A7}"/>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4" name="Text Placeholder 3">
            <a:extLst>
              <a:ext uri="{FF2B5EF4-FFF2-40B4-BE49-F238E27FC236}">
                <a16:creationId xmlns:a16="http://schemas.microsoft.com/office/drawing/2014/main" id="{B04620C4-CD75-5616-CFA1-0C12D25D6E78}"/>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5" name="Text Placeholder 3">
            <a:extLst>
              <a:ext uri="{FF2B5EF4-FFF2-40B4-BE49-F238E27FC236}">
                <a16:creationId xmlns:a16="http://schemas.microsoft.com/office/drawing/2014/main" id="{85AF7FD4-6196-4E72-CB48-B925D303FDA2}"/>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6" name="Text Placeholder 3">
            <a:extLst>
              <a:ext uri="{FF2B5EF4-FFF2-40B4-BE49-F238E27FC236}">
                <a16:creationId xmlns:a16="http://schemas.microsoft.com/office/drawing/2014/main" id="{65203150-A6A1-E7C5-CCAD-645A2AA863F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7" name="Text Placeholder 3">
            <a:extLst>
              <a:ext uri="{FF2B5EF4-FFF2-40B4-BE49-F238E27FC236}">
                <a16:creationId xmlns:a16="http://schemas.microsoft.com/office/drawing/2014/main" id="{695F6052-12A5-0949-32E3-DC76F7220A8B}"/>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8" name="Text Placeholder 3">
            <a:extLst>
              <a:ext uri="{FF2B5EF4-FFF2-40B4-BE49-F238E27FC236}">
                <a16:creationId xmlns:a16="http://schemas.microsoft.com/office/drawing/2014/main" id="{0056EFC4-1E88-E2C9-AAE8-D9C1A371A9C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9" name="Text Placeholder 3">
            <a:extLst>
              <a:ext uri="{FF2B5EF4-FFF2-40B4-BE49-F238E27FC236}">
                <a16:creationId xmlns:a16="http://schemas.microsoft.com/office/drawing/2014/main" id="{497FBD9A-7DCA-096E-894B-A7CB897CA181}"/>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0" name="Text Placeholder 3">
            <a:extLst>
              <a:ext uri="{FF2B5EF4-FFF2-40B4-BE49-F238E27FC236}">
                <a16:creationId xmlns:a16="http://schemas.microsoft.com/office/drawing/2014/main" id="{679AD82F-D60F-C033-6A45-E9209811F9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0E95DDF9-044A-C479-1CC8-E6D1DF8BD7C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2" name="Text Placeholder 3">
            <a:extLst>
              <a:ext uri="{FF2B5EF4-FFF2-40B4-BE49-F238E27FC236}">
                <a16:creationId xmlns:a16="http://schemas.microsoft.com/office/drawing/2014/main" id="{65633F1B-741E-CB57-9373-E676E8A20D27}"/>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3" name="Text Placeholder 3">
            <a:extLst>
              <a:ext uri="{FF2B5EF4-FFF2-40B4-BE49-F238E27FC236}">
                <a16:creationId xmlns:a16="http://schemas.microsoft.com/office/drawing/2014/main" id="{21E0A8BC-A022-7BAC-EAF9-1C6ABEBE8C26}"/>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4" name="Text Placeholder 3">
            <a:extLst>
              <a:ext uri="{FF2B5EF4-FFF2-40B4-BE49-F238E27FC236}">
                <a16:creationId xmlns:a16="http://schemas.microsoft.com/office/drawing/2014/main" id="{7CAEAE3B-7503-7DF9-3816-0D57A7F23CF1}"/>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5" name="Text Placeholder 3">
            <a:extLst>
              <a:ext uri="{FF2B5EF4-FFF2-40B4-BE49-F238E27FC236}">
                <a16:creationId xmlns:a16="http://schemas.microsoft.com/office/drawing/2014/main" id="{797E74AA-56C0-1638-337C-9A9F7628C637}"/>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6" name="Text Placeholder 3">
            <a:extLst>
              <a:ext uri="{FF2B5EF4-FFF2-40B4-BE49-F238E27FC236}">
                <a16:creationId xmlns:a16="http://schemas.microsoft.com/office/drawing/2014/main" id="{24355E4A-D6E6-4358-2D65-1397DE6FA03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7" name="Text Placeholder 3">
            <a:extLst>
              <a:ext uri="{FF2B5EF4-FFF2-40B4-BE49-F238E27FC236}">
                <a16:creationId xmlns:a16="http://schemas.microsoft.com/office/drawing/2014/main" id="{662DA67E-2852-85C7-096B-D6A29B7A205C}"/>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8" name="Text Placeholder 3">
            <a:extLst>
              <a:ext uri="{FF2B5EF4-FFF2-40B4-BE49-F238E27FC236}">
                <a16:creationId xmlns:a16="http://schemas.microsoft.com/office/drawing/2014/main" id="{17B79BD2-75AB-D551-4F6B-A80BFD8F1928}"/>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9" name="Text Placeholder 3">
            <a:extLst>
              <a:ext uri="{FF2B5EF4-FFF2-40B4-BE49-F238E27FC236}">
                <a16:creationId xmlns:a16="http://schemas.microsoft.com/office/drawing/2014/main" id="{ED7A6590-6388-E29B-F3A7-C2045823DB43}"/>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40" name="Text Placeholder 3">
            <a:extLst>
              <a:ext uri="{FF2B5EF4-FFF2-40B4-BE49-F238E27FC236}">
                <a16:creationId xmlns:a16="http://schemas.microsoft.com/office/drawing/2014/main" id="{0ED39156-B834-8A3F-B57E-7DD02A224CB5}"/>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C94ED403-EBE2-6C61-5AB5-1C353F1D7020}"/>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71310530-A8F0-43EF-F3F0-3B7089E427B9}"/>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AC49F078-0499-E1F3-693A-FC827D28B29A}"/>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F85E1253-3596-37C0-5846-660599B3CAE1}"/>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5F59325E-83F1-555E-6C0C-3EA1620A9A7B}"/>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1036F065-8280-9E6C-3461-BC399C0AACC5}"/>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CA1AACD0-19D4-5F06-9EBD-21DEF7CF86D7}"/>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FA9C624C-0CBD-AC65-FFE7-D961691E3098}"/>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 + Indicators Term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F4ACC8-D1C8-11BE-5D3A-847C31A5B7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icture Placeholder 11">
            <a:extLst>
              <a:ext uri="{FF2B5EF4-FFF2-40B4-BE49-F238E27FC236}">
                <a16:creationId xmlns:a16="http://schemas.microsoft.com/office/drawing/2014/main" id="{661200E5-550C-FEEF-17C6-36B57FF2930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7" name="Title 1">
            <a:extLst>
              <a:ext uri="{FF2B5EF4-FFF2-40B4-BE49-F238E27FC236}">
                <a16:creationId xmlns:a16="http://schemas.microsoft.com/office/drawing/2014/main" id="{A7F4F441-10C1-337C-4A5F-25CC9216509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8" name="Text Placeholder 3">
            <a:extLst>
              <a:ext uri="{FF2B5EF4-FFF2-40B4-BE49-F238E27FC236}">
                <a16:creationId xmlns:a16="http://schemas.microsoft.com/office/drawing/2014/main" id="{A9A50895-DE54-86F7-828B-9F791A1F2C5E}"/>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9" name="Text Placeholder 3">
            <a:extLst>
              <a:ext uri="{FF2B5EF4-FFF2-40B4-BE49-F238E27FC236}">
                <a16:creationId xmlns:a16="http://schemas.microsoft.com/office/drawing/2014/main" id="{30313289-4417-CE72-64A2-1FD624A1C791}"/>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0" name="Text Placeholder 3">
            <a:extLst>
              <a:ext uri="{FF2B5EF4-FFF2-40B4-BE49-F238E27FC236}">
                <a16:creationId xmlns:a16="http://schemas.microsoft.com/office/drawing/2014/main" id="{646977A4-56D7-4AC2-1368-B78CB39CC20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1" name="Text Placeholder 3">
            <a:extLst>
              <a:ext uri="{FF2B5EF4-FFF2-40B4-BE49-F238E27FC236}">
                <a16:creationId xmlns:a16="http://schemas.microsoft.com/office/drawing/2014/main" id="{B83EE9C4-E3F1-A0EC-2B21-D8AD402E63E6}"/>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2" name="Text Placeholder 3">
            <a:extLst>
              <a:ext uri="{FF2B5EF4-FFF2-40B4-BE49-F238E27FC236}">
                <a16:creationId xmlns:a16="http://schemas.microsoft.com/office/drawing/2014/main" id="{4E365EA5-7426-AB16-B873-E492E659C519}"/>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3" name="Text Placeholder 3">
            <a:extLst>
              <a:ext uri="{FF2B5EF4-FFF2-40B4-BE49-F238E27FC236}">
                <a16:creationId xmlns:a16="http://schemas.microsoft.com/office/drawing/2014/main" id="{516E6598-BD0E-82B0-0816-08C772B468FF}"/>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C12EE4A7-ADF7-A0C6-087F-2409178FA9E0}"/>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B33FE7B3-3B0B-2762-23F0-0DCDAADA3D2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6" name="Text Placeholder 3">
            <a:extLst>
              <a:ext uri="{FF2B5EF4-FFF2-40B4-BE49-F238E27FC236}">
                <a16:creationId xmlns:a16="http://schemas.microsoft.com/office/drawing/2014/main" id="{FD17E9E5-41A4-CE60-C930-A9AC78DE3009}"/>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17" name="Text Placeholder 3">
            <a:extLst>
              <a:ext uri="{FF2B5EF4-FFF2-40B4-BE49-F238E27FC236}">
                <a16:creationId xmlns:a16="http://schemas.microsoft.com/office/drawing/2014/main" id="{1F06D1CE-1C9A-6BCC-AEC6-E0F2A702B5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18" name="Text Placeholder 3">
            <a:extLst>
              <a:ext uri="{FF2B5EF4-FFF2-40B4-BE49-F238E27FC236}">
                <a16:creationId xmlns:a16="http://schemas.microsoft.com/office/drawing/2014/main" id="{D1DF678E-1D74-BB4B-661F-B39BAE7F8429}"/>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9" name="Text Placeholder 3">
            <a:extLst>
              <a:ext uri="{FF2B5EF4-FFF2-40B4-BE49-F238E27FC236}">
                <a16:creationId xmlns:a16="http://schemas.microsoft.com/office/drawing/2014/main" id="{443393AB-2460-06BC-5F9A-96183BF44D33}"/>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0" name="Text Placeholder 3">
            <a:extLst>
              <a:ext uri="{FF2B5EF4-FFF2-40B4-BE49-F238E27FC236}">
                <a16:creationId xmlns:a16="http://schemas.microsoft.com/office/drawing/2014/main" id="{C68D970D-BCE3-C8F7-A9AD-1C2A179D14CA}"/>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1" name="Text Placeholder 3">
            <a:extLst>
              <a:ext uri="{FF2B5EF4-FFF2-40B4-BE49-F238E27FC236}">
                <a16:creationId xmlns:a16="http://schemas.microsoft.com/office/drawing/2014/main" id="{1620A674-D9AB-B31E-E3EC-F7217ABBE062}"/>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2" name="Text Placeholder 3">
            <a:extLst>
              <a:ext uri="{FF2B5EF4-FFF2-40B4-BE49-F238E27FC236}">
                <a16:creationId xmlns:a16="http://schemas.microsoft.com/office/drawing/2014/main" id="{9B50F984-51D5-7398-96D5-3D159D4F7D3D}"/>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3" name="Text Placeholder 3">
            <a:extLst>
              <a:ext uri="{FF2B5EF4-FFF2-40B4-BE49-F238E27FC236}">
                <a16:creationId xmlns:a16="http://schemas.microsoft.com/office/drawing/2014/main" id="{8A85DA42-D71F-FA2E-D798-02AC75BB0BE3}"/>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4" name="Text Placeholder 3">
            <a:extLst>
              <a:ext uri="{FF2B5EF4-FFF2-40B4-BE49-F238E27FC236}">
                <a16:creationId xmlns:a16="http://schemas.microsoft.com/office/drawing/2014/main" id="{7FF1567A-8450-C3F7-F953-E021F6A5B098}"/>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5" name="Text Placeholder 3">
            <a:extLst>
              <a:ext uri="{FF2B5EF4-FFF2-40B4-BE49-F238E27FC236}">
                <a16:creationId xmlns:a16="http://schemas.microsoft.com/office/drawing/2014/main" id="{58176FD1-A800-B6BD-3EA2-A3FFE432D21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6" name="Text Placeholder 3">
            <a:extLst>
              <a:ext uri="{FF2B5EF4-FFF2-40B4-BE49-F238E27FC236}">
                <a16:creationId xmlns:a16="http://schemas.microsoft.com/office/drawing/2014/main" id="{BA5FD153-36A5-3680-5F8D-D1EA59738134}"/>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7" name="Text Placeholder 3">
            <a:extLst>
              <a:ext uri="{FF2B5EF4-FFF2-40B4-BE49-F238E27FC236}">
                <a16:creationId xmlns:a16="http://schemas.microsoft.com/office/drawing/2014/main" id="{907512D1-E230-F51D-20E4-634C8A90726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8" name="Text Placeholder 3">
            <a:extLst>
              <a:ext uri="{FF2B5EF4-FFF2-40B4-BE49-F238E27FC236}">
                <a16:creationId xmlns:a16="http://schemas.microsoft.com/office/drawing/2014/main" id="{E9A564AD-F9F5-EEC6-4D1B-FED3E9066B1A}"/>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9" name="Text Placeholder 3">
            <a:extLst>
              <a:ext uri="{FF2B5EF4-FFF2-40B4-BE49-F238E27FC236}">
                <a16:creationId xmlns:a16="http://schemas.microsoft.com/office/drawing/2014/main" id="{E97A67CD-3371-CF91-E736-1C21FA75E1D5}"/>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0" name="Text Placeholder 3">
            <a:extLst>
              <a:ext uri="{FF2B5EF4-FFF2-40B4-BE49-F238E27FC236}">
                <a16:creationId xmlns:a16="http://schemas.microsoft.com/office/drawing/2014/main" id="{ACDFF92A-A605-7F73-8C8C-9ABB6F410D90}"/>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1" name="Text Placeholder 3">
            <a:extLst>
              <a:ext uri="{FF2B5EF4-FFF2-40B4-BE49-F238E27FC236}">
                <a16:creationId xmlns:a16="http://schemas.microsoft.com/office/drawing/2014/main" id="{F74171B5-BCF7-D474-029D-4702870195FA}"/>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2" name="Text Placeholder 3">
            <a:extLst>
              <a:ext uri="{FF2B5EF4-FFF2-40B4-BE49-F238E27FC236}">
                <a16:creationId xmlns:a16="http://schemas.microsoft.com/office/drawing/2014/main" id="{78BC9AE2-8AB2-BF0D-DFC9-0175E8E29C08}"/>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3" name="Text Placeholder 3">
            <a:extLst>
              <a:ext uri="{FF2B5EF4-FFF2-40B4-BE49-F238E27FC236}">
                <a16:creationId xmlns:a16="http://schemas.microsoft.com/office/drawing/2014/main" id="{47CFDE96-F93C-309B-351F-86B452FE5C6A}"/>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4" name="Text Placeholder 3">
            <a:extLst>
              <a:ext uri="{FF2B5EF4-FFF2-40B4-BE49-F238E27FC236}">
                <a16:creationId xmlns:a16="http://schemas.microsoft.com/office/drawing/2014/main" id="{B99B78EC-DD76-94BB-F159-4F60D227E9BE}"/>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5" name="Text Placeholder 3">
            <a:extLst>
              <a:ext uri="{FF2B5EF4-FFF2-40B4-BE49-F238E27FC236}">
                <a16:creationId xmlns:a16="http://schemas.microsoft.com/office/drawing/2014/main" id="{EFB56ED3-E2D2-5529-8CCE-C5956905154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6" name="Text Placeholder 3">
            <a:extLst>
              <a:ext uri="{FF2B5EF4-FFF2-40B4-BE49-F238E27FC236}">
                <a16:creationId xmlns:a16="http://schemas.microsoft.com/office/drawing/2014/main" id="{F1D3685E-7B3A-50F1-5147-A86C3024EC2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7" name="Text Placeholder 3">
            <a:extLst>
              <a:ext uri="{FF2B5EF4-FFF2-40B4-BE49-F238E27FC236}">
                <a16:creationId xmlns:a16="http://schemas.microsoft.com/office/drawing/2014/main" id="{C9FCE2F7-826F-77A8-9F67-162A71E6F29A}"/>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8" name="Text Placeholder 3">
            <a:extLst>
              <a:ext uri="{FF2B5EF4-FFF2-40B4-BE49-F238E27FC236}">
                <a16:creationId xmlns:a16="http://schemas.microsoft.com/office/drawing/2014/main" id="{C811D951-1946-971A-D6DF-CB26D81C23F9}"/>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9" name="Text Placeholder 3">
            <a:extLst>
              <a:ext uri="{FF2B5EF4-FFF2-40B4-BE49-F238E27FC236}">
                <a16:creationId xmlns:a16="http://schemas.microsoft.com/office/drawing/2014/main" id="{7064A286-25BD-8E42-3930-68D1AB5A5C91}"/>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0" name="Text Placeholder 3">
            <a:extLst>
              <a:ext uri="{FF2B5EF4-FFF2-40B4-BE49-F238E27FC236}">
                <a16:creationId xmlns:a16="http://schemas.microsoft.com/office/drawing/2014/main" id="{8742D62D-5DD9-A6D4-41E1-A9CD784FB942}"/>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F1D2FD8C-1ABA-D9FF-2167-0A13663AEE65}"/>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FC1DB72C-340C-3DC8-26CA-A76FC8BD0AB3}"/>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9D2DCC3B-1AA6-47C0-8731-01A5C6C5151C}"/>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56AC1E26-D494-8C7E-8106-838F35A27B2F}"/>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C9EC6009-4AB8-806A-B667-836CC362438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32B2EB5E-BA6C-AA9F-F75B-AD0E7DC5FD69}"/>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841A1E6A-9E7C-E8A2-B288-ABF0484FD883}"/>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75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on + Indicators Term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CB6007-4A7A-E107-EDAF-5A8AF5D109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E003F0AE-CC47-E64B-2A70-89B714D9A6DD}"/>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053E88E7-FD79-FA7C-97F5-8D2C1F730B0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73D0A87B-00FA-DE53-0CA7-4316C2A4D2A4}"/>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B7DDB82E-BDB2-1A03-5DAA-2E491FD4BC0C}"/>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3" name="Text Placeholder 3">
            <a:extLst>
              <a:ext uri="{FF2B5EF4-FFF2-40B4-BE49-F238E27FC236}">
                <a16:creationId xmlns:a16="http://schemas.microsoft.com/office/drawing/2014/main" id="{C2568833-F817-9A9F-6B2C-77062F09AFF1}"/>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119AE8D8-A82C-2727-FEF8-CCC6849B9580}"/>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14751FBF-4B5C-D63A-71A8-FA97148C81CD}"/>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EA85FF93-EFA3-5F16-E189-EB53A0444241}"/>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7" name="Text Placeholder 3">
            <a:extLst>
              <a:ext uri="{FF2B5EF4-FFF2-40B4-BE49-F238E27FC236}">
                <a16:creationId xmlns:a16="http://schemas.microsoft.com/office/drawing/2014/main" id="{9EB1DB1A-416A-5441-83F4-435F29957218}"/>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8" name="Text Placeholder 3">
            <a:extLst>
              <a:ext uri="{FF2B5EF4-FFF2-40B4-BE49-F238E27FC236}">
                <a16:creationId xmlns:a16="http://schemas.microsoft.com/office/drawing/2014/main" id="{F05751D0-3AC5-E739-F17D-E374FCD668E0}"/>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9" name="Text Placeholder 3">
            <a:extLst>
              <a:ext uri="{FF2B5EF4-FFF2-40B4-BE49-F238E27FC236}">
                <a16:creationId xmlns:a16="http://schemas.microsoft.com/office/drawing/2014/main" id="{D638864C-052A-8469-3870-CF0AD03C81B1}"/>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0" name="Text Placeholder 3">
            <a:extLst>
              <a:ext uri="{FF2B5EF4-FFF2-40B4-BE49-F238E27FC236}">
                <a16:creationId xmlns:a16="http://schemas.microsoft.com/office/drawing/2014/main" id="{FBDA5A6A-EC50-B863-830A-08EB6E198139}"/>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1" name="Text Placeholder 3">
            <a:extLst>
              <a:ext uri="{FF2B5EF4-FFF2-40B4-BE49-F238E27FC236}">
                <a16:creationId xmlns:a16="http://schemas.microsoft.com/office/drawing/2014/main" id="{9606167D-E0B8-1C86-B54D-8801398AFA03}"/>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2" name="Text Placeholder 3">
            <a:extLst>
              <a:ext uri="{FF2B5EF4-FFF2-40B4-BE49-F238E27FC236}">
                <a16:creationId xmlns:a16="http://schemas.microsoft.com/office/drawing/2014/main" id="{A0AA90F9-7E49-9D5C-9CA5-C8C1A231888A}"/>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3" name="Text Placeholder 3">
            <a:extLst>
              <a:ext uri="{FF2B5EF4-FFF2-40B4-BE49-F238E27FC236}">
                <a16:creationId xmlns:a16="http://schemas.microsoft.com/office/drawing/2014/main" id="{FA2626F1-792E-F527-7D08-956C629DCA44}"/>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4" name="Text Placeholder 3">
            <a:extLst>
              <a:ext uri="{FF2B5EF4-FFF2-40B4-BE49-F238E27FC236}">
                <a16:creationId xmlns:a16="http://schemas.microsoft.com/office/drawing/2014/main" id="{0AB1568D-E27B-5CE4-939B-79442D0117CF}"/>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5" name="Text Placeholder 3">
            <a:extLst>
              <a:ext uri="{FF2B5EF4-FFF2-40B4-BE49-F238E27FC236}">
                <a16:creationId xmlns:a16="http://schemas.microsoft.com/office/drawing/2014/main" id="{62CB4ECC-2018-87FA-3A68-BA57CB0EEE10}"/>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6" name="Text Placeholder 3">
            <a:extLst>
              <a:ext uri="{FF2B5EF4-FFF2-40B4-BE49-F238E27FC236}">
                <a16:creationId xmlns:a16="http://schemas.microsoft.com/office/drawing/2014/main" id="{BD3FB563-AF3A-92E3-DCB4-46ED30576A4A}"/>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7" name="Text Placeholder 3">
            <a:extLst>
              <a:ext uri="{FF2B5EF4-FFF2-40B4-BE49-F238E27FC236}">
                <a16:creationId xmlns:a16="http://schemas.microsoft.com/office/drawing/2014/main" id="{B282DD64-6241-30AE-31B0-507C5FDA01E7}"/>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8" name="Text Placeholder 3">
            <a:extLst>
              <a:ext uri="{FF2B5EF4-FFF2-40B4-BE49-F238E27FC236}">
                <a16:creationId xmlns:a16="http://schemas.microsoft.com/office/drawing/2014/main" id="{659AA290-F0E8-DBF0-C33F-886DF48D80A9}"/>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9" name="Text Placeholder 3">
            <a:extLst>
              <a:ext uri="{FF2B5EF4-FFF2-40B4-BE49-F238E27FC236}">
                <a16:creationId xmlns:a16="http://schemas.microsoft.com/office/drawing/2014/main" id="{16D85C52-E261-C05E-5FDA-3477201BCC5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0" name="Text Placeholder 3">
            <a:extLst>
              <a:ext uri="{FF2B5EF4-FFF2-40B4-BE49-F238E27FC236}">
                <a16:creationId xmlns:a16="http://schemas.microsoft.com/office/drawing/2014/main" id="{10422138-DCE3-5FEB-7925-2B6D24A6A8ED}"/>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1" name="Text Placeholder 3">
            <a:extLst>
              <a:ext uri="{FF2B5EF4-FFF2-40B4-BE49-F238E27FC236}">
                <a16:creationId xmlns:a16="http://schemas.microsoft.com/office/drawing/2014/main" id="{E6555465-6F65-4F61-660E-34DF3B0479E2}"/>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2" name="Text Placeholder 3">
            <a:extLst>
              <a:ext uri="{FF2B5EF4-FFF2-40B4-BE49-F238E27FC236}">
                <a16:creationId xmlns:a16="http://schemas.microsoft.com/office/drawing/2014/main" id="{52241347-7D35-9EC3-B3EC-A49A5D2740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3" name="Text Placeholder 3">
            <a:extLst>
              <a:ext uri="{FF2B5EF4-FFF2-40B4-BE49-F238E27FC236}">
                <a16:creationId xmlns:a16="http://schemas.microsoft.com/office/drawing/2014/main" id="{90C40B54-AC38-A5AC-B390-F2E75178DE8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4" name="Text Placeholder 3">
            <a:extLst>
              <a:ext uri="{FF2B5EF4-FFF2-40B4-BE49-F238E27FC236}">
                <a16:creationId xmlns:a16="http://schemas.microsoft.com/office/drawing/2014/main" id="{B7051873-C441-C7DB-5A49-F7705F18F26C}"/>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5" name="Text Placeholder 3">
            <a:extLst>
              <a:ext uri="{FF2B5EF4-FFF2-40B4-BE49-F238E27FC236}">
                <a16:creationId xmlns:a16="http://schemas.microsoft.com/office/drawing/2014/main" id="{99A8D4C6-9911-C3B9-8CC6-0A1BAAC673E7}"/>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6" name="Text Placeholder 3">
            <a:extLst>
              <a:ext uri="{FF2B5EF4-FFF2-40B4-BE49-F238E27FC236}">
                <a16:creationId xmlns:a16="http://schemas.microsoft.com/office/drawing/2014/main" id="{EA4FE79C-2D57-3DA2-FCC8-78D6F11A9D05}"/>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7" name="Text Placeholder 3">
            <a:extLst>
              <a:ext uri="{FF2B5EF4-FFF2-40B4-BE49-F238E27FC236}">
                <a16:creationId xmlns:a16="http://schemas.microsoft.com/office/drawing/2014/main" id="{607A9E7A-C720-C1E1-C4B1-A0800AEE50D6}"/>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8" name="Text Placeholder 3">
            <a:extLst>
              <a:ext uri="{FF2B5EF4-FFF2-40B4-BE49-F238E27FC236}">
                <a16:creationId xmlns:a16="http://schemas.microsoft.com/office/drawing/2014/main" id="{4715BDF1-FE57-3F7A-714D-2266819127C9}"/>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9" name="Text Placeholder 3">
            <a:extLst>
              <a:ext uri="{FF2B5EF4-FFF2-40B4-BE49-F238E27FC236}">
                <a16:creationId xmlns:a16="http://schemas.microsoft.com/office/drawing/2014/main" id="{201AFBF0-9A44-534E-86C7-A51042B53846}"/>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40" name="Text Placeholder 3">
            <a:extLst>
              <a:ext uri="{FF2B5EF4-FFF2-40B4-BE49-F238E27FC236}">
                <a16:creationId xmlns:a16="http://schemas.microsoft.com/office/drawing/2014/main" id="{D2C39712-1218-E66C-5032-395DAAA24EF5}"/>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41" name="Text Placeholder 3">
            <a:extLst>
              <a:ext uri="{FF2B5EF4-FFF2-40B4-BE49-F238E27FC236}">
                <a16:creationId xmlns:a16="http://schemas.microsoft.com/office/drawing/2014/main" id="{906B6AE8-24CF-B7E7-7BAA-A4B73F0D4EAB}"/>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42" name="Text Placeholder 3">
            <a:extLst>
              <a:ext uri="{FF2B5EF4-FFF2-40B4-BE49-F238E27FC236}">
                <a16:creationId xmlns:a16="http://schemas.microsoft.com/office/drawing/2014/main" id="{732C1D24-45D2-9546-9C2C-71C18A2FE298}"/>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4950FF99-1968-CBEA-991E-2045A60611B6}"/>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EE439AF9-0893-481D-68A9-9CE83FE86DF2}"/>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57689281-69C5-5EF0-37A6-4FCAE3876167}"/>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E6D3E4AA-388A-E60E-F5F7-9BF40D3EAFE4}"/>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7" name="Text Placeholder 3">
            <a:extLst>
              <a:ext uri="{FF2B5EF4-FFF2-40B4-BE49-F238E27FC236}">
                <a16:creationId xmlns:a16="http://schemas.microsoft.com/office/drawing/2014/main" id="{0A2F9A22-A579-07A1-5361-900D61314F13}"/>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790DCCDC-6538-74F7-5E79-9BC98355953E}"/>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5ED42C3B-50B6-EAD6-29C0-D36FF279C996}"/>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17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FE Links">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D47EF574-9E82-6771-8AB2-526E60F396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3F0E199D-6B07-0ECF-942A-DAB157C906D8}"/>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899687E4-913B-E16E-B7F8-6CEDF4A56CEF}"/>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E27D77D5-6479-350A-6C38-C2B1369C7F4A}"/>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E24A8FC6-2CDB-3FF8-2538-8221267FFC7E}"/>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4" name="Text Placeholder 3">
            <a:extLst>
              <a:ext uri="{FF2B5EF4-FFF2-40B4-BE49-F238E27FC236}">
                <a16:creationId xmlns:a16="http://schemas.microsoft.com/office/drawing/2014/main" id="{94FF2E98-23F6-799A-F033-DE48D4972C70}"/>
              </a:ext>
            </a:extLst>
          </p:cNvPr>
          <p:cNvSpPr>
            <a:spLocks noGrp="1"/>
          </p:cNvSpPr>
          <p:nvPr>
            <p:ph type="body" sz="half" idx="15" hasCustomPrompt="1"/>
          </p:nvPr>
        </p:nvSpPr>
        <p:spPr>
          <a:xfrm>
            <a:off x="326715" y="304097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5" name="Text Placeholder 3">
            <a:extLst>
              <a:ext uri="{FF2B5EF4-FFF2-40B4-BE49-F238E27FC236}">
                <a16:creationId xmlns:a16="http://schemas.microsoft.com/office/drawing/2014/main" id="{A5F9A5C9-1E51-9C14-32A9-8DDD48E16678}"/>
              </a:ext>
            </a:extLst>
          </p:cNvPr>
          <p:cNvSpPr>
            <a:spLocks noGrp="1"/>
          </p:cNvSpPr>
          <p:nvPr>
            <p:ph type="body" sz="half" idx="16" hasCustomPrompt="1"/>
          </p:nvPr>
        </p:nvSpPr>
        <p:spPr>
          <a:xfrm>
            <a:off x="326715" y="332460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6" name="Text Placeholder 3">
            <a:extLst>
              <a:ext uri="{FF2B5EF4-FFF2-40B4-BE49-F238E27FC236}">
                <a16:creationId xmlns:a16="http://schemas.microsoft.com/office/drawing/2014/main" id="{F1DFF93E-E5B2-BFC7-A185-233726A67B7B}"/>
              </a:ext>
            </a:extLst>
          </p:cNvPr>
          <p:cNvSpPr>
            <a:spLocks noGrp="1"/>
          </p:cNvSpPr>
          <p:nvPr>
            <p:ph type="body" sz="half" idx="17" hasCustomPrompt="1"/>
          </p:nvPr>
        </p:nvSpPr>
        <p:spPr>
          <a:xfrm>
            <a:off x="326715" y="360949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7" name="Text Placeholder 3">
            <a:extLst>
              <a:ext uri="{FF2B5EF4-FFF2-40B4-BE49-F238E27FC236}">
                <a16:creationId xmlns:a16="http://schemas.microsoft.com/office/drawing/2014/main" id="{4161B82B-A623-1EF0-FA95-5436F975BC61}"/>
              </a:ext>
            </a:extLst>
          </p:cNvPr>
          <p:cNvSpPr>
            <a:spLocks noGrp="1"/>
          </p:cNvSpPr>
          <p:nvPr>
            <p:ph type="body" sz="half" idx="18" hasCustomPrompt="1"/>
          </p:nvPr>
        </p:nvSpPr>
        <p:spPr>
          <a:xfrm>
            <a:off x="326715" y="390317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8" name="Text Placeholder 3">
            <a:extLst>
              <a:ext uri="{FF2B5EF4-FFF2-40B4-BE49-F238E27FC236}">
                <a16:creationId xmlns:a16="http://schemas.microsoft.com/office/drawing/2014/main" id="{28D4CC3E-9202-085A-13C9-7198541C9B24}"/>
              </a:ext>
            </a:extLst>
          </p:cNvPr>
          <p:cNvSpPr>
            <a:spLocks noGrp="1"/>
          </p:cNvSpPr>
          <p:nvPr>
            <p:ph type="body" sz="half" idx="19" hasCustomPrompt="1"/>
          </p:nvPr>
        </p:nvSpPr>
        <p:spPr>
          <a:xfrm>
            <a:off x="326715" y="419010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9" name="Text Placeholder 3">
            <a:extLst>
              <a:ext uri="{FF2B5EF4-FFF2-40B4-BE49-F238E27FC236}">
                <a16:creationId xmlns:a16="http://schemas.microsoft.com/office/drawing/2014/main" id="{1196FA2E-BBD9-653A-48E9-A5415965A78B}"/>
              </a:ext>
            </a:extLst>
          </p:cNvPr>
          <p:cNvSpPr>
            <a:spLocks noGrp="1"/>
          </p:cNvSpPr>
          <p:nvPr>
            <p:ph type="body" sz="half" idx="20" hasCustomPrompt="1"/>
          </p:nvPr>
        </p:nvSpPr>
        <p:spPr>
          <a:xfrm>
            <a:off x="326715" y="447418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0" name="Text Placeholder 3">
            <a:extLst>
              <a:ext uri="{FF2B5EF4-FFF2-40B4-BE49-F238E27FC236}">
                <a16:creationId xmlns:a16="http://schemas.microsoft.com/office/drawing/2014/main" id="{837A2F3F-F6A0-0010-2091-FE9E9D684C0A}"/>
              </a:ext>
            </a:extLst>
          </p:cNvPr>
          <p:cNvSpPr>
            <a:spLocks noGrp="1"/>
          </p:cNvSpPr>
          <p:nvPr>
            <p:ph type="body" sz="half" idx="21" hasCustomPrompt="1"/>
          </p:nvPr>
        </p:nvSpPr>
        <p:spPr>
          <a:xfrm>
            <a:off x="326715" y="47540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1" name="Text Placeholder 3">
            <a:extLst>
              <a:ext uri="{FF2B5EF4-FFF2-40B4-BE49-F238E27FC236}">
                <a16:creationId xmlns:a16="http://schemas.microsoft.com/office/drawing/2014/main" id="{0181B2F0-F82D-124B-BA68-DEA29ABEDBC5}"/>
              </a:ext>
            </a:extLst>
          </p:cNvPr>
          <p:cNvSpPr>
            <a:spLocks noGrp="1"/>
          </p:cNvSpPr>
          <p:nvPr>
            <p:ph type="body" sz="half" idx="22" hasCustomPrompt="1"/>
          </p:nvPr>
        </p:nvSpPr>
        <p:spPr>
          <a:xfrm>
            <a:off x="326715" y="5040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2" name="Text Placeholder 3">
            <a:extLst>
              <a:ext uri="{FF2B5EF4-FFF2-40B4-BE49-F238E27FC236}">
                <a16:creationId xmlns:a16="http://schemas.microsoft.com/office/drawing/2014/main" id="{9512FF73-3A96-0E9A-2C8C-580E27AA0536}"/>
              </a:ext>
            </a:extLst>
          </p:cNvPr>
          <p:cNvSpPr>
            <a:spLocks noGrp="1"/>
          </p:cNvSpPr>
          <p:nvPr>
            <p:ph type="body" sz="half" idx="23" hasCustomPrompt="1"/>
          </p:nvPr>
        </p:nvSpPr>
        <p:spPr>
          <a:xfrm>
            <a:off x="326715" y="532428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3" name="Text Placeholder 3">
            <a:extLst>
              <a:ext uri="{FF2B5EF4-FFF2-40B4-BE49-F238E27FC236}">
                <a16:creationId xmlns:a16="http://schemas.microsoft.com/office/drawing/2014/main" id="{E3A6CC38-E0AE-4A6A-8D9F-EC21A846D8EA}"/>
              </a:ext>
            </a:extLst>
          </p:cNvPr>
          <p:cNvSpPr>
            <a:spLocks noGrp="1"/>
          </p:cNvSpPr>
          <p:nvPr>
            <p:ph type="body" sz="half" idx="24" hasCustomPrompt="1"/>
          </p:nvPr>
        </p:nvSpPr>
        <p:spPr>
          <a:xfrm>
            <a:off x="3572191" y="29939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4" name="Text Placeholder 3">
            <a:extLst>
              <a:ext uri="{FF2B5EF4-FFF2-40B4-BE49-F238E27FC236}">
                <a16:creationId xmlns:a16="http://schemas.microsoft.com/office/drawing/2014/main" id="{831A44F5-526B-02BD-627F-74F019A6EA0E}"/>
              </a:ext>
            </a:extLst>
          </p:cNvPr>
          <p:cNvSpPr>
            <a:spLocks noGrp="1"/>
          </p:cNvSpPr>
          <p:nvPr>
            <p:ph type="body" sz="half" idx="25" hasCustomPrompt="1"/>
          </p:nvPr>
        </p:nvSpPr>
        <p:spPr>
          <a:xfrm>
            <a:off x="3572191" y="328307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5" name="Text Placeholder 3">
            <a:extLst>
              <a:ext uri="{FF2B5EF4-FFF2-40B4-BE49-F238E27FC236}">
                <a16:creationId xmlns:a16="http://schemas.microsoft.com/office/drawing/2014/main" id="{3F5B1F53-0BEE-E2FD-0A30-633E8260E7B9}"/>
              </a:ext>
            </a:extLst>
          </p:cNvPr>
          <p:cNvSpPr>
            <a:spLocks noGrp="1"/>
          </p:cNvSpPr>
          <p:nvPr>
            <p:ph type="body" sz="half" idx="26" hasCustomPrompt="1"/>
          </p:nvPr>
        </p:nvSpPr>
        <p:spPr>
          <a:xfrm>
            <a:off x="3572191" y="357836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6" name="Text Placeholder 3">
            <a:extLst>
              <a:ext uri="{FF2B5EF4-FFF2-40B4-BE49-F238E27FC236}">
                <a16:creationId xmlns:a16="http://schemas.microsoft.com/office/drawing/2014/main" id="{71C64C3B-C1E5-A5C1-1E8A-23032DBC926F}"/>
              </a:ext>
            </a:extLst>
          </p:cNvPr>
          <p:cNvSpPr>
            <a:spLocks noGrp="1"/>
          </p:cNvSpPr>
          <p:nvPr>
            <p:ph type="body" sz="half" idx="27" hasCustomPrompt="1"/>
          </p:nvPr>
        </p:nvSpPr>
        <p:spPr>
          <a:xfrm>
            <a:off x="3572191" y="387033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7" name="Text Placeholder 3">
            <a:extLst>
              <a:ext uri="{FF2B5EF4-FFF2-40B4-BE49-F238E27FC236}">
                <a16:creationId xmlns:a16="http://schemas.microsoft.com/office/drawing/2014/main" id="{73945672-38C9-704D-C37D-41BDC39D370A}"/>
              </a:ext>
            </a:extLst>
          </p:cNvPr>
          <p:cNvSpPr>
            <a:spLocks noGrp="1"/>
          </p:cNvSpPr>
          <p:nvPr>
            <p:ph type="body" sz="half" idx="28" hasCustomPrompt="1"/>
          </p:nvPr>
        </p:nvSpPr>
        <p:spPr>
          <a:xfrm>
            <a:off x="3572191" y="415585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8" name="Text Placeholder 3">
            <a:extLst>
              <a:ext uri="{FF2B5EF4-FFF2-40B4-BE49-F238E27FC236}">
                <a16:creationId xmlns:a16="http://schemas.microsoft.com/office/drawing/2014/main" id="{5B284DEA-F183-B4F1-7F5B-B47E7D165470}"/>
              </a:ext>
            </a:extLst>
          </p:cNvPr>
          <p:cNvSpPr>
            <a:spLocks noGrp="1"/>
          </p:cNvSpPr>
          <p:nvPr>
            <p:ph type="body" sz="half" idx="29" hasCustomPrompt="1"/>
          </p:nvPr>
        </p:nvSpPr>
        <p:spPr>
          <a:xfrm>
            <a:off x="3572191" y="4441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9" name="Text Placeholder 3">
            <a:extLst>
              <a:ext uri="{FF2B5EF4-FFF2-40B4-BE49-F238E27FC236}">
                <a16:creationId xmlns:a16="http://schemas.microsoft.com/office/drawing/2014/main" id="{E328BC32-DF19-DACC-DA43-BD9B73071F9E}"/>
              </a:ext>
            </a:extLst>
          </p:cNvPr>
          <p:cNvSpPr>
            <a:spLocks noGrp="1"/>
          </p:cNvSpPr>
          <p:nvPr>
            <p:ph type="body" sz="half" idx="30" hasCustomPrompt="1"/>
          </p:nvPr>
        </p:nvSpPr>
        <p:spPr>
          <a:xfrm>
            <a:off x="3572191" y="471933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0" name="Text Placeholder 3">
            <a:extLst>
              <a:ext uri="{FF2B5EF4-FFF2-40B4-BE49-F238E27FC236}">
                <a16:creationId xmlns:a16="http://schemas.microsoft.com/office/drawing/2014/main" id="{F8F01E04-66AE-8AF9-4FC6-B229162866E8}"/>
              </a:ext>
            </a:extLst>
          </p:cNvPr>
          <p:cNvSpPr>
            <a:spLocks noGrp="1"/>
          </p:cNvSpPr>
          <p:nvPr>
            <p:ph type="body" sz="half" idx="31" hasCustomPrompt="1"/>
          </p:nvPr>
        </p:nvSpPr>
        <p:spPr>
          <a:xfrm>
            <a:off x="3572191" y="500046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1" name="Text Placeholder 3">
            <a:extLst>
              <a:ext uri="{FF2B5EF4-FFF2-40B4-BE49-F238E27FC236}">
                <a16:creationId xmlns:a16="http://schemas.microsoft.com/office/drawing/2014/main" id="{898C6C50-2B0F-3D7F-095B-15A1E54FAC85}"/>
              </a:ext>
            </a:extLst>
          </p:cNvPr>
          <p:cNvSpPr>
            <a:spLocks noGrp="1"/>
          </p:cNvSpPr>
          <p:nvPr>
            <p:ph type="body" sz="half" idx="32" hasCustomPrompt="1"/>
          </p:nvPr>
        </p:nvSpPr>
        <p:spPr>
          <a:xfrm>
            <a:off x="6508574" y="297463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2" name="Text Placeholder 3">
            <a:extLst>
              <a:ext uri="{FF2B5EF4-FFF2-40B4-BE49-F238E27FC236}">
                <a16:creationId xmlns:a16="http://schemas.microsoft.com/office/drawing/2014/main" id="{F8042F48-7BF7-3024-CF34-55B2D4F6AC67}"/>
              </a:ext>
            </a:extLst>
          </p:cNvPr>
          <p:cNvSpPr>
            <a:spLocks noGrp="1"/>
          </p:cNvSpPr>
          <p:nvPr>
            <p:ph type="body" sz="half" idx="33" hasCustomPrompt="1"/>
          </p:nvPr>
        </p:nvSpPr>
        <p:spPr>
          <a:xfrm>
            <a:off x="6508574" y="326375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3" name="Text Placeholder 3">
            <a:extLst>
              <a:ext uri="{FF2B5EF4-FFF2-40B4-BE49-F238E27FC236}">
                <a16:creationId xmlns:a16="http://schemas.microsoft.com/office/drawing/2014/main" id="{A9B88199-B0DB-434B-47FF-8DEEA52C4EDE}"/>
              </a:ext>
            </a:extLst>
          </p:cNvPr>
          <p:cNvSpPr>
            <a:spLocks noGrp="1"/>
          </p:cNvSpPr>
          <p:nvPr>
            <p:ph type="body" sz="half" idx="34" hasCustomPrompt="1"/>
          </p:nvPr>
        </p:nvSpPr>
        <p:spPr>
          <a:xfrm>
            <a:off x="6508574" y="355904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4" name="Text Placeholder 3">
            <a:extLst>
              <a:ext uri="{FF2B5EF4-FFF2-40B4-BE49-F238E27FC236}">
                <a16:creationId xmlns:a16="http://schemas.microsoft.com/office/drawing/2014/main" id="{DF644508-BD2B-92DC-CA07-7FC8913FBC78}"/>
              </a:ext>
            </a:extLst>
          </p:cNvPr>
          <p:cNvSpPr>
            <a:spLocks noGrp="1"/>
          </p:cNvSpPr>
          <p:nvPr>
            <p:ph type="body" sz="half" idx="35" hasCustomPrompt="1"/>
          </p:nvPr>
        </p:nvSpPr>
        <p:spPr>
          <a:xfrm>
            <a:off x="6508574" y="385101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5" name="Text Placeholder 3">
            <a:extLst>
              <a:ext uri="{FF2B5EF4-FFF2-40B4-BE49-F238E27FC236}">
                <a16:creationId xmlns:a16="http://schemas.microsoft.com/office/drawing/2014/main" id="{95820E16-E83C-FDB6-2B5C-DC1E068ABDDB}"/>
              </a:ext>
            </a:extLst>
          </p:cNvPr>
          <p:cNvSpPr>
            <a:spLocks noGrp="1"/>
          </p:cNvSpPr>
          <p:nvPr>
            <p:ph type="body" sz="half" idx="36" hasCustomPrompt="1"/>
          </p:nvPr>
        </p:nvSpPr>
        <p:spPr>
          <a:xfrm>
            <a:off x="6508574" y="4136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6" name="Text Placeholder 3">
            <a:extLst>
              <a:ext uri="{FF2B5EF4-FFF2-40B4-BE49-F238E27FC236}">
                <a16:creationId xmlns:a16="http://schemas.microsoft.com/office/drawing/2014/main" id="{A14B56C2-8432-1E4A-2837-75C747A1BD77}"/>
              </a:ext>
            </a:extLst>
          </p:cNvPr>
          <p:cNvSpPr>
            <a:spLocks noGrp="1"/>
          </p:cNvSpPr>
          <p:nvPr>
            <p:ph type="body" sz="half" idx="37" hasCustomPrompt="1"/>
          </p:nvPr>
        </p:nvSpPr>
        <p:spPr>
          <a:xfrm>
            <a:off x="6508574" y="442206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7" name="Text Placeholder 3">
            <a:extLst>
              <a:ext uri="{FF2B5EF4-FFF2-40B4-BE49-F238E27FC236}">
                <a16:creationId xmlns:a16="http://schemas.microsoft.com/office/drawing/2014/main" id="{670B01DA-7F49-8C9F-ED64-AB1368330C71}"/>
              </a:ext>
            </a:extLst>
          </p:cNvPr>
          <p:cNvSpPr>
            <a:spLocks noGrp="1"/>
          </p:cNvSpPr>
          <p:nvPr>
            <p:ph type="body" sz="half" idx="38" hasCustomPrompt="1"/>
          </p:nvPr>
        </p:nvSpPr>
        <p:spPr>
          <a:xfrm>
            <a:off x="6508574" y="470001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8" name="Text Placeholder 3">
            <a:extLst>
              <a:ext uri="{FF2B5EF4-FFF2-40B4-BE49-F238E27FC236}">
                <a16:creationId xmlns:a16="http://schemas.microsoft.com/office/drawing/2014/main" id="{D7EB024A-5AAB-8FC5-8C8A-9AD1DB4F08BE}"/>
              </a:ext>
            </a:extLst>
          </p:cNvPr>
          <p:cNvSpPr>
            <a:spLocks noGrp="1"/>
          </p:cNvSpPr>
          <p:nvPr>
            <p:ph type="body" sz="half" idx="39" hasCustomPrompt="1"/>
          </p:nvPr>
        </p:nvSpPr>
        <p:spPr>
          <a:xfrm>
            <a:off x="6508574" y="498114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9" name="Text Placeholder 3">
            <a:extLst>
              <a:ext uri="{FF2B5EF4-FFF2-40B4-BE49-F238E27FC236}">
                <a16:creationId xmlns:a16="http://schemas.microsoft.com/office/drawing/2014/main" id="{99CC4102-ED81-ED98-095B-EBC560E1FE9E}"/>
              </a:ext>
            </a:extLst>
          </p:cNvPr>
          <p:cNvSpPr>
            <a:spLocks noGrp="1"/>
          </p:cNvSpPr>
          <p:nvPr>
            <p:ph type="body" sz="half" idx="40" hasCustomPrompt="1"/>
          </p:nvPr>
        </p:nvSpPr>
        <p:spPr>
          <a:xfrm>
            <a:off x="3546434" y="556641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0" name="Text Placeholder 3">
            <a:extLst>
              <a:ext uri="{FF2B5EF4-FFF2-40B4-BE49-F238E27FC236}">
                <a16:creationId xmlns:a16="http://schemas.microsoft.com/office/drawing/2014/main" id="{7204404D-CCA5-4FF5-596A-6ACEDE502AD9}"/>
              </a:ext>
            </a:extLst>
          </p:cNvPr>
          <p:cNvSpPr>
            <a:spLocks noGrp="1"/>
          </p:cNvSpPr>
          <p:nvPr>
            <p:ph type="body" sz="half" idx="41" hasCustomPrompt="1"/>
          </p:nvPr>
        </p:nvSpPr>
        <p:spPr>
          <a:xfrm>
            <a:off x="3546434" y="527629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1" name="Text Placeholder 3">
            <a:extLst>
              <a:ext uri="{FF2B5EF4-FFF2-40B4-BE49-F238E27FC236}">
                <a16:creationId xmlns:a16="http://schemas.microsoft.com/office/drawing/2014/main" id="{A09163B2-B92A-94CD-DE4F-435CE8FBEFDE}"/>
              </a:ext>
            </a:extLst>
          </p:cNvPr>
          <p:cNvSpPr>
            <a:spLocks noGrp="1"/>
          </p:cNvSpPr>
          <p:nvPr>
            <p:ph type="body" sz="half" idx="42" hasCustomPrompt="1"/>
          </p:nvPr>
        </p:nvSpPr>
        <p:spPr>
          <a:xfrm>
            <a:off x="9348366" y="294887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2" name="Text Placeholder 3">
            <a:extLst>
              <a:ext uri="{FF2B5EF4-FFF2-40B4-BE49-F238E27FC236}">
                <a16:creationId xmlns:a16="http://schemas.microsoft.com/office/drawing/2014/main" id="{ED20BD34-BBDB-2B82-0ECC-B784A9CC8837}"/>
              </a:ext>
            </a:extLst>
          </p:cNvPr>
          <p:cNvSpPr>
            <a:spLocks noGrp="1"/>
          </p:cNvSpPr>
          <p:nvPr>
            <p:ph type="body" sz="half" idx="43" hasCustomPrompt="1"/>
          </p:nvPr>
        </p:nvSpPr>
        <p:spPr>
          <a:xfrm>
            <a:off x="9348366" y="323799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3" name="Text Placeholder 3">
            <a:extLst>
              <a:ext uri="{FF2B5EF4-FFF2-40B4-BE49-F238E27FC236}">
                <a16:creationId xmlns:a16="http://schemas.microsoft.com/office/drawing/2014/main" id="{F82471FB-362C-A650-92ED-2857ABCC519E}"/>
              </a:ext>
            </a:extLst>
          </p:cNvPr>
          <p:cNvSpPr>
            <a:spLocks noGrp="1"/>
          </p:cNvSpPr>
          <p:nvPr>
            <p:ph type="body" sz="half" idx="44" hasCustomPrompt="1"/>
          </p:nvPr>
        </p:nvSpPr>
        <p:spPr>
          <a:xfrm>
            <a:off x="9348366" y="353328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4" name="Text Placeholder 3">
            <a:extLst>
              <a:ext uri="{FF2B5EF4-FFF2-40B4-BE49-F238E27FC236}">
                <a16:creationId xmlns:a16="http://schemas.microsoft.com/office/drawing/2014/main" id="{321D23CC-17DC-FD2F-961B-1C1F219A1FE5}"/>
              </a:ext>
            </a:extLst>
          </p:cNvPr>
          <p:cNvSpPr>
            <a:spLocks noGrp="1"/>
          </p:cNvSpPr>
          <p:nvPr>
            <p:ph type="body" sz="half" idx="45" hasCustomPrompt="1"/>
          </p:nvPr>
        </p:nvSpPr>
        <p:spPr>
          <a:xfrm>
            <a:off x="9348366" y="382525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5" name="Text Placeholder 3">
            <a:extLst>
              <a:ext uri="{FF2B5EF4-FFF2-40B4-BE49-F238E27FC236}">
                <a16:creationId xmlns:a16="http://schemas.microsoft.com/office/drawing/2014/main" id="{9F5906EB-365F-487C-15A0-7A5FF07F2F34}"/>
              </a:ext>
            </a:extLst>
          </p:cNvPr>
          <p:cNvSpPr>
            <a:spLocks noGrp="1"/>
          </p:cNvSpPr>
          <p:nvPr>
            <p:ph type="body" sz="half" idx="46" hasCustomPrompt="1"/>
          </p:nvPr>
        </p:nvSpPr>
        <p:spPr>
          <a:xfrm>
            <a:off x="9348366" y="411078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6" name="Text Placeholder 3">
            <a:extLst>
              <a:ext uri="{FF2B5EF4-FFF2-40B4-BE49-F238E27FC236}">
                <a16:creationId xmlns:a16="http://schemas.microsoft.com/office/drawing/2014/main" id="{384A19C1-99EE-ACAB-C48D-DE0887A617A1}"/>
              </a:ext>
            </a:extLst>
          </p:cNvPr>
          <p:cNvSpPr>
            <a:spLocks noGrp="1"/>
          </p:cNvSpPr>
          <p:nvPr>
            <p:ph type="body" sz="half" idx="47" hasCustomPrompt="1"/>
          </p:nvPr>
        </p:nvSpPr>
        <p:spPr>
          <a:xfrm>
            <a:off x="9348366" y="439630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7" name="Text Placeholder 3">
            <a:extLst>
              <a:ext uri="{FF2B5EF4-FFF2-40B4-BE49-F238E27FC236}">
                <a16:creationId xmlns:a16="http://schemas.microsoft.com/office/drawing/2014/main" id="{A1AF3961-49FF-9047-78F6-3F8C617879AD}"/>
              </a:ext>
            </a:extLst>
          </p:cNvPr>
          <p:cNvSpPr>
            <a:spLocks noGrp="1"/>
          </p:cNvSpPr>
          <p:nvPr>
            <p:ph type="body" sz="half" idx="48" hasCustomPrompt="1"/>
          </p:nvPr>
        </p:nvSpPr>
        <p:spPr>
          <a:xfrm>
            <a:off x="9348366" y="467425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8" name="Text Placeholder 3">
            <a:extLst>
              <a:ext uri="{FF2B5EF4-FFF2-40B4-BE49-F238E27FC236}">
                <a16:creationId xmlns:a16="http://schemas.microsoft.com/office/drawing/2014/main" id="{C344C80A-C5A3-A513-95B4-EF912B75485D}"/>
              </a:ext>
            </a:extLst>
          </p:cNvPr>
          <p:cNvSpPr>
            <a:spLocks noGrp="1"/>
          </p:cNvSpPr>
          <p:nvPr>
            <p:ph type="body" sz="half" idx="49" hasCustomPrompt="1"/>
          </p:nvPr>
        </p:nvSpPr>
        <p:spPr>
          <a:xfrm>
            <a:off x="9348366" y="4955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9" name="Text Placeholder 3">
            <a:extLst>
              <a:ext uri="{FF2B5EF4-FFF2-40B4-BE49-F238E27FC236}">
                <a16:creationId xmlns:a16="http://schemas.microsoft.com/office/drawing/2014/main" id="{CA136E5F-FBFA-ECE7-B3F7-86053E586D5D}"/>
              </a:ext>
            </a:extLst>
          </p:cNvPr>
          <p:cNvSpPr>
            <a:spLocks noGrp="1"/>
          </p:cNvSpPr>
          <p:nvPr>
            <p:ph type="body" sz="half" idx="50" hasCustomPrompt="1"/>
          </p:nvPr>
        </p:nvSpPr>
        <p:spPr>
          <a:xfrm>
            <a:off x="9348366" y="523650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 name="Action Button: Home 2">
            <a:hlinkClick r:id="" action="ppaction://hlinkshowjump?jump=firstslide" highlightClick="1"/>
            <a:extLst>
              <a:ext uri="{FF2B5EF4-FFF2-40B4-BE49-F238E27FC236}">
                <a16:creationId xmlns:a16="http://schemas.microsoft.com/office/drawing/2014/main" id="{CB8EA751-6C28-BCE3-6A89-F9CA9FEA74F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1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28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3" r:id="rId5"/>
    <p:sldLayoutId id="2147483654" r:id="rId6"/>
    <p:sldLayoutId id="2147483655" r:id="rId7"/>
    <p:sldLayoutId id="2147483656" r:id="rId8"/>
    <p:sldLayoutId id="2147483652" r:id="rId9"/>
    <p:sldLayoutId id="2147483657" r:id="rId10"/>
    <p:sldLayoutId id="2147483658" r:id="rId11"/>
    <p:sldLayoutId id="2147483659" r:id="rId12"/>
    <p:sldLayoutId id="2147483660" r:id="rId13"/>
    <p:sldLayoutId id="214748366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westlothian.gov.uk/media/29938/Raising-Attainment-Strategy-201819-to-202223/pdf/Raising_Attainment_Strategy.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westlothian.gov.uk/media/19488/Corporate-Plan-2018-2023/pdf/Corporate_Plan_2018_to_2023.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dirty="0"/>
              <a:t>Our Lady of Lourdes RC Primary</a:t>
            </a:r>
          </a:p>
        </p:txBody>
      </p:sp>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6813" b="16813"/>
          <a:stretch>
            <a:fillRect/>
          </a:stretch>
        </p:blipFill>
        <p:spPr/>
      </p:pic>
      <p:sp>
        <p:nvSpPr>
          <p:cNvPr id="4" name="Text Placeholder 3">
            <a:extLst>
              <a:ext uri="{FF2B5EF4-FFF2-40B4-BE49-F238E27FC236}">
                <a16:creationId xmlns:a16="http://schemas.microsoft.com/office/drawing/2014/main" id="{69DC66D4-47A2-1E47-CBE4-FB6130880C68}"/>
              </a:ext>
            </a:extLst>
          </p:cNvPr>
          <p:cNvSpPr>
            <a:spLocks noGrp="1"/>
          </p:cNvSpPr>
          <p:nvPr>
            <p:ph type="body" sz="half" idx="12"/>
          </p:nvPr>
        </p:nvSpPr>
        <p:spPr/>
        <p:txBody>
          <a:bodyPr/>
          <a:lstStyle/>
          <a:p>
            <a:r>
              <a:rPr lang="en-GB" dirty="0"/>
              <a:t>Inclusive and engaged learning community with a  </a:t>
            </a:r>
          </a:p>
          <a:p>
            <a:r>
              <a:rPr lang="en-GB" dirty="0"/>
              <a:t>HWB Focus: Anti-Bullying, Equality and Diversity.</a:t>
            </a:r>
          </a:p>
        </p:txBody>
      </p:sp>
      <p:sp>
        <p:nvSpPr>
          <p:cNvPr id="5" name="Text Placeholder 4">
            <a:extLst>
              <a:ext uri="{FF2B5EF4-FFF2-40B4-BE49-F238E27FC236}">
                <a16:creationId xmlns:a16="http://schemas.microsoft.com/office/drawing/2014/main" id="{B0752585-6136-F33A-7B6B-2150ED90DF0B}"/>
              </a:ext>
            </a:extLst>
          </p:cNvPr>
          <p:cNvSpPr>
            <a:spLocks noGrp="1"/>
          </p:cNvSpPr>
          <p:nvPr>
            <p:ph type="body" sz="half" idx="13"/>
          </p:nvPr>
        </p:nvSpPr>
        <p:spPr/>
        <p:txBody>
          <a:bodyPr/>
          <a:lstStyle/>
          <a:p>
            <a:r>
              <a:rPr lang="en-US" dirty="0"/>
              <a:t>2024-25</a:t>
            </a:r>
          </a:p>
        </p:txBody>
      </p:sp>
    </p:spTree>
    <p:extLst>
      <p:ext uri="{BB962C8B-B14F-4D97-AF65-F5344CB8AC3E}">
        <p14:creationId xmlns:p14="http://schemas.microsoft.com/office/powerpoint/2010/main" val="2338612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3F488A-9346-9F07-3138-FB78E391ADAD}"/>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78618E89-78BD-C8C7-C663-BCB3C46506D0}"/>
              </a:ext>
            </a:extLst>
          </p:cNvPr>
          <p:cNvSpPr>
            <a:spLocks noGrp="1"/>
          </p:cNvSpPr>
          <p:nvPr>
            <p:ph type="body" sz="half" idx="14"/>
          </p:nvPr>
        </p:nvSpPr>
        <p:spPr/>
        <p:txBody>
          <a:bodyPr/>
          <a:lstStyle/>
          <a:p>
            <a:r>
              <a:rPr lang="en-US" dirty="0"/>
              <a:t>2024-25</a:t>
            </a:r>
          </a:p>
        </p:txBody>
      </p:sp>
      <p:sp>
        <p:nvSpPr>
          <p:cNvPr id="5" name="Text Placeholder 4">
            <a:extLst>
              <a:ext uri="{FF2B5EF4-FFF2-40B4-BE49-F238E27FC236}">
                <a16:creationId xmlns:a16="http://schemas.microsoft.com/office/drawing/2014/main" id="{37D77CE6-98C1-E99F-B084-0E2EAA11BD1E}"/>
              </a:ext>
            </a:extLst>
          </p:cNvPr>
          <p:cNvSpPr>
            <a:spLocks noGrp="1"/>
          </p:cNvSpPr>
          <p:nvPr>
            <p:ph type="body" sz="half" idx="35"/>
          </p:nvPr>
        </p:nvSpPr>
        <p:spPr/>
        <p:txBody>
          <a:bodyPr/>
          <a:lstStyle/>
          <a:p>
            <a:endParaRPr lang="en-US"/>
          </a:p>
        </p:txBody>
      </p:sp>
      <p:pic>
        <p:nvPicPr>
          <p:cNvPr id="6"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813" b="16813"/>
          <a:stretch>
            <a:fillRect/>
          </a:stretch>
        </p:blipFill>
        <p:spPr/>
      </p:pic>
    </p:spTree>
    <p:extLst>
      <p:ext uri="{BB962C8B-B14F-4D97-AF65-F5344CB8AC3E}">
        <p14:creationId xmlns:p14="http://schemas.microsoft.com/office/powerpoint/2010/main" val="336602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24348-5CE2-B3CB-95E3-0E5A6B8F1D69}"/>
              </a:ext>
            </a:extLst>
          </p:cNvPr>
          <p:cNvSpPr>
            <a:spLocks noGrp="1"/>
          </p:cNvSpPr>
          <p:nvPr>
            <p:ph type="ctrTitle"/>
          </p:nvPr>
        </p:nvSpPr>
        <p:spPr/>
        <p:txBody>
          <a:bodyPr/>
          <a:lstStyle/>
          <a:p>
            <a:r>
              <a:rPr lang="en-US" dirty="0"/>
              <a:t> </a:t>
            </a:r>
          </a:p>
        </p:txBody>
      </p:sp>
      <p:sp>
        <p:nvSpPr>
          <p:cNvPr id="4" name="Text Placeholder 3">
            <a:extLst>
              <a:ext uri="{FF2B5EF4-FFF2-40B4-BE49-F238E27FC236}">
                <a16:creationId xmlns:a16="http://schemas.microsoft.com/office/drawing/2014/main" id="{61FB1CD8-B08B-4D27-F501-C7D9CE871E0B}"/>
              </a:ext>
            </a:extLst>
          </p:cNvPr>
          <p:cNvSpPr>
            <a:spLocks noGrp="1"/>
          </p:cNvSpPr>
          <p:nvPr>
            <p:ph type="body" sz="half" idx="2"/>
          </p:nvPr>
        </p:nvSpPr>
        <p:spPr/>
        <p:txBody>
          <a:bodyPr/>
          <a:lstStyle/>
          <a:p>
            <a:pPr fontAlgn="base"/>
            <a:r>
              <a:rPr lang="en-GB" dirty="0"/>
              <a:t>Addressing Action Points identified in school’s Self Evaluation procedures </a:t>
            </a:r>
          </a:p>
          <a:p>
            <a:pPr fontAlgn="base"/>
            <a:r>
              <a:rPr lang="en-GB" dirty="0"/>
              <a:t>Cluster Improvement Priorities </a:t>
            </a:r>
          </a:p>
          <a:p>
            <a:pPr fontAlgn="base"/>
            <a:r>
              <a:rPr lang="en-GB" dirty="0"/>
              <a:t>Equity Priorities  </a:t>
            </a:r>
          </a:p>
          <a:p>
            <a:endParaRPr lang="en-US" dirty="0"/>
          </a:p>
        </p:txBody>
      </p:sp>
      <p:sp>
        <p:nvSpPr>
          <p:cNvPr id="5" name="Text Placeholder 4">
            <a:extLst>
              <a:ext uri="{FF2B5EF4-FFF2-40B4-BE49-F238E27FC236}">
                <a16:creationId xmlns:a16="http://schemas.microsoft.com/office/drawing/2014/main" id="{0D5D4ED8-F9D7-B4A6-51D6-1830F4912851}"/>
              </a:ext>
            </a:extLst>
          </p:cNvPr>
          <p:cNvSpPr>
            <a:spLocks noGrp="1"/>
          </p:cNvSpPr>
          <p:nvPr>
            <p:ph type="body" sz="half" idx="12"/>
          </p:nvPr>
        </p:nvSpPr>
        <p:spPr>
          <a:xfrm>
            <a:off x="2784909" y="1185502"/>
            <a:ext cx="7788807" cy="469573"/>
          </a:xfrm>
        </p:spPr>
        <p:txBody>
          <a:bodyPr/>
          <a:lstStyle/>
          <a:p>
            <a:r>
              <a:rPr lang="en-GB" sz="1800" dirty="0"/>
              <a:t>Inclusive and engaged learning community with a  </a:t>
            </a:r>
          </a:p>
          <a:p>
            <a:r>
              <a:rPr lang="en-GB" sz="1800" dirty="0"/>
              <a:t>HWB Focus: Anti-Bullying, Equality and Diversity</a:t>
            </a:r>
            <a:r>
              <a:rPr lang="en-GB" dirty="0"/>
              <a:t>.</a:t>
            </a:r>
          </a:p>
          <a:p>
            <a:endParaRPr lang="en-US" dirty="0"/>
          </a:p>
        </p:txBody>
      </p:sp>
      <p:sp>
        <p:nvSpPr>
          <p:cNvPr id="7" name="Text Placeholder 6">
            <a:extLst>
              <a:ext uri="{FF2B5EF4-FFF2-40B4-BE49-F238E27FC236}">
                <a16:creationId xmlns:a16="http://schemas.microsoft.com/office/drawing/2014/main" id="{72133193-61E6-5894-39C9-D4CCB4C25B08}"/>
              </a:ext>
            </a:extLst>
          </p:cNvPr>
          <p:cNvSpPr>
            <a:spLocks noGrp="1"/>
          </p:cNvSpPr>
          <p:nvPr>
            <p:ph type="body" sz="half" idx="14"/>
          </p:nvPr>
        </p:nvSpPr>
        <p:spPr/>
        <p:txBody>
          <a:bodyPr/>
          <a:lstStyle/>
          <a:p>
            <a:pPr fontAlgn="base"/>
            <a:r>
              <a:rPr lang="en-GB" i="1" dirty="0"/>
              <a:t>Moving Forward in Your Learning Guidance </a:t>
            </a:r>
            <a:r>
              <a:rPr lang="en-GB" dirty="0"/>
              <a:t> </a:t>
            </a:r>
          </a:p>
          <a:p>
            <a:pPr fontAlgn="base"/>
            <a:r>
              <a:rPr lang="en-GB" i="1" dirty="0"/>
              <a:t>Literacy and Numeracy West Lothian Priorities, HWB </a:t>
            </a:r>
            <a:r>
              <a:rPr lang="en-GB" dirty="0"/>
              <a:t> </a:t>
            </a:r>
          </a:p>
          <a:p>
            <a:pPr fontAlgn="base"/>
            <a:r>
              <a:rPr lang="en-GB" dirty="0"/>
              <a:t>Raising attainment, including closing the gap (</a:t>
            </a:r>
            <a:r>
              <a:rPr lang="en-GB" u="sng" dirty="0">
                <a:hlinkClick r:id="rId3"/>
              </a:rPr>
              <a:t>West Lothian Raising Attainment Strategy</a:t>
            </a:r>
            <a:r>
              <a:rPr lang="en-GB" dirty="0"/>
              <a:t>) </a:t>
            </a:r>
          </a:p>
          <a:p>
            <a:pPr fontAlgn="base"/>
            <a:r>
              <a:rPr lang="en-GB" i="1" dirty="0"/>
              <a:t>Transforming Your Council</a:t>
            </a:r>
            <a:r>
              <a:rPr lang="en-GB" dirty="0"/>
              <a:t> </a:t>
            </a:r>
          </a:p>
          <a:p>
            <a:pPr fontAlgn="base"/>
            <a:r>
              <a:rPr lang="en-GB" u="sng" dirty="0">
                <a:hlinkClick r:id="rId4"/>
              </a:rPr>
              <a:t>Corporate Plan</a:t>
            </a:r>
            <a:r>
              <a:rPr lang="en-GB" dirty="0"/>
              <a:t> </a:t>
            </a:r>
          </a:p>
          <a:p>
            <a:pPr fontAlgn="base"/>
            <a:r>
              <a:rPr lang="en-GB" dirty="0"/>
              <a:t>Education Services Management Plan </a:t>
            </a:r>
          </a:p>
          <a:p>
            <a:pPr fontAlgn="base"/>
            <a:r>
              <a:rPr lang="en-GB" dirty="0"/>
              <a:t>West Lothian Parental Involvement and Engagement Framework </a:t>
            </a:r>
          </a:p>
          <a:p>
            <a:r>
              <a:rPr lang="en-GB" dirty="0"/>
              <a:t>Equity Team and additional allocations, Pedagogy Team </a:t>
            </a:r>
            <a:endParaRPr lang="en-US" dirty="0"/>
          </a:p>
        </p:txBody>
      </p:sp>
      <p:sp>
        <p:nvSpPr>
          <p:cNvPr id="8" name="Text Placeholder 7">
            <a:extLst>
              <a:ext uri="{FF2B5EF4-FFF2-40B4-BE49-F238E27FC236}">
                <a16:creationId xmlns:a16="http://schemas.microsoft.com/office/drawing/2014/main" id="{B2B8E28B-E27A-B9B9-1CCD-0F84CA91C174}"/>
              </a:ext>
            </a:extLst>
          </p:cNvPr>
          <p:cNvSpPr>
            <a:spLocks noGrp="1"/>
          </p:cNvSpPr>
          <p:nvPr>
            <p:ph type="body" sz="half" idx="15"/>
          </p:nvPr>
        </p:nvSpPr>
        <p:spPr>
          <a:xfrm>
            <a:off x="8078993" y="3104355"/>
            <a:ext cx="3562093" cy="2754351"/>
          </a:xfrm>
        </p:spPr>
        <p:txBody>
          <a:bodyPr/>
          <a:lstStyle/>
          <a:p>
            <a:pPr fontAlgn="base">
              <a:spcBef>
                <a:spcPts val="0"/>
              </a:spcBef>
            </a:pPr>
            <a:r>
              <a:rPr lang="en-GB" sz="900" dirty="0"/>
              <a:t>Coronavirus (COVID-19): Guidance on reducing the risks from COVID-19 in school </a:t>
            </a:r>
          </a:p>
          <a:p>
            <a:pPr fontAlgn="base">
              <a:spcBef>
                <a:spcPts val="0"/>
              </a:spcBef>
            </a:pPr>
            <a:r>
              <a:rPr lang="en-GB" sz="900" dirty="0"/>
              <a:t>Moderation Cycle and Assessment </a:t>
            </a:r>
          </a:p>
          <a:p>
            <a:pPr fontAlgn="base">
              <a:spcBef>
                <a:spcPts val="0"/>
              </a:spcBef>
            </a:pPr>
            <a:r>
              <a:rPr lang="en-GB" sz="900" dirty="0"/>
              <a:t>National Improvement Framework / Scottish Attainment Challenge / National Improvement Hub / Raising Attainment for All </a:t>
            </a:r>
          </a:p>
          <a:p>
            <a:pPr fontAlgn="base">
              <a:spcBef>
                <a:spcPts val="0"/>
              </a:spcBef>
            </a:pPr>
            <a:r>
              <a:rPr lang="en-GB" sz="900" dirty="0"/>
              <a:t>Pupil Equity Funding/Equity Audit </a:t>
            </a:r>
          </a:p>
          <a:p>
            <a:pPr fontAlgn="base">
              <a:spcBef>
                <a:spcPts val="0"/>
              </a:spcBef>
            </a:pPr>
            <a:r>
              <a:rPr lang="en-GB" sz="900" dirty="0"/>
              <a:t>How Good is Our School? 4</a:t>
            </a:r>
            <a:r>
              <a:rPr lang="en-GB" sz="900" baseline="30000" dirty="0"/>
              <a:t>th</a:t>
            </a:r>
            <a:r>
              <a:rPr lang="en-GB" sz="900" dirty="0"/>
              <a:t> Edition and How Good is Our Early Learning and Childcare?, National Standard for ELC, Quality Framework for day care of children  </a:t>
            </a:r>
          </a:p>
          <a:p>
            <a:pPr fontAlgn="base">
              <a:spcBef>
                <a:spcPts val="0"/>
              </a:spcBef>
            </a:pPr>
            <a:r>
              <a:rPr lang="en-GB" sz="900" dirty="0"/>
              <a:t>Getting it Right for Every child (GIRFEC) </a:t>
            </a:r>
          </a:p>
          <a:p>
            <a:pPr fontAlgn="base">
              <a:spcBef>
                <a:spcPts val="0"/>
              </a:spcBef>
            </a:pPr>
            <a:r>
              <a:rPr lang="en-GB" sz="900" dirty="0"/>
              <a:t>Curriculum for Excellence Refresh </a:t>
            </a:r>
          </a:p>
          <a:p>
            <a:pPr fontAlgn="base">
              <a:spcBef>
                <a:spcPts val="0"/>
              </a:spcBef>
            </a:pPr>
            <a:r>
              <a:rPr lang="en-GB" sz="900" dirty="0"/>
              <a:t>Realising the Ambition  </a:t>
            </a:r>
          </a:p>
          <a:p>
            <a:pPr fontAlgn="base">
              <a:spcBef>
                <a:spcPts val="0"/>
              </a:spcBef>
            </a:pPr>
            <a:r>
              <a:rPr lang="en-GB" sz="900" dirty="0"/>
              <a:t>Developing Scotland’s Young Workforce </a:t>
            </a:r>
          </a:p>
          <a:p>
            <a:pPr fontAlgn="base">
              <a:spcBef>
                <a:spcPts val="0"/>
              </a:spcBef>
            </a:pPr>
            <a:r>
              <a:rPr lang="en-GB" sz="900" dirty="0"/>
              <a:t>Child Protection Procedures </a:t>
            </a:r>
          </a:p>
          <a:p>
            <a:pPr fontAlgn="base">
              <a:spcBef>
                <a:spcPts val="0"/>
              </a:spcBef>
            </a:pPr>
            <a:r>
              <a:rPr lang="en-GB" sz="900" dirty="0"/>
              <a:t>GTCS professional standards and professional update 2021 </a:t>
            </a:r>
          </a:p>
          <a:p>
            <a:pPr fontAlgn="base">
              <a:spcBef>
                <a:spcPts val="0"/>
              </a:spcBef>
            </a:pPr>
            <a:r>
              <a:rPr lang="en-GB" sz="900" dirty="0"/>
              <a:t>Achieving Excellence and Equity 2022:  National Improvement Framework and Improvement Plan </a:t>
            </a:r>
          </a:p>
          <a:p>
            <a:pPr fontAlgn="base">
              <a:spcBef>
                <a:spcPts val="0"/>
              </a:spcBef>
            </a:pPr>
            <a:r>
              <a:rPr lang="en-GB" sz="900" dirty="0"/>
              <a:t>Putting Learners at the Centre: Towards a Future Vision for Scottish Education, The Ken Muir report, March 2022.  </a:t>
            </a:r>
          </a:p>
          <a:p>
            <a:pPr fontAlgn="base">
              <a:spcBef>
                <a:spcPts val="0"/>
              </a:spcBef>
            </a:pPr>
            <a:r>
              <a:rPr lang="en-GB" sz="900" dirty="0"/>
              <a:t>UNCRC </a:t>
            </a:r>
          </a:p>
          <a:p>
            <a:pPr fontAlgn="base">
              <a:spcBef>
                <a:spcPts val="0"/>
              </a:spcBef>
            </a:pPr>
            <a:r>
              <a:rPr lang="en-GB" sz="900" dirty="0"/>
              <a:t>Presumption to provide education in a mainstream setting 2019 </a:t>
            </a:r>
          </a:p>
          <a:p>
            <a:pPr fontAlgn="base">
              <a:spcBef>
                <a:spcPts val="0"/>
              </a:spcBef>
            </a:pPr>
            <a:r>
              <a:rPr lang="en-GB" sz="900" dirty="0"/>
              <a:t>Support for Learning: All our Children and All their Potential (ASL Review) 2020</a:t>
            </a:r>
            <a:r>
              <a:rPr lang="en-GB" dirty="0"/>
              <a:t> </a:t>
            </a:r>
          </a:p>
          <a:p>
            <a:endParaRPr lang="en-US" dirty="0"/>
          </a:p>
        </p:txBody>
      </p:sp>
      <p:sp>
        <p:nvSpPr>
          <p:cNvPr id="9" name="Text Placeholder 8">
            <a:extLst>
              <a:ext uri="{FF2B5EF4-FFF2-40B4-BE49-F238E27FC236}">
                <a16:creationId xmlns:a16="http://schemas.microsoft.com/office/drawing/2014/main" id="{71B7212D-F96D-A995-322C-0E82618E1727}"/>
              </a:ext>
            </a:extLst>
          </p:cNvPr>
          <p:cNvSpPr>
            <a:spLocks noGrp="1"/>
          </p:cNvSpPr>
          <p:nvPr>
            <p:ph type="body" sz="half" idx="16"/>
          </p:nvPr>
        </p:nvSpPr>
        <p:spPr/>
        <p:txBody>
          <a:bodyPr/>
          <a:lstStyle/>
          <a:p>
            <a:endParaRPr lang="en-US"/>
          </a:p>
        </p:txBody>
      </p:sp>
      <p:sp>
        <p:nvSpPr>
          <p:cNvPr id="10" name="Text Placeholder 4">
            <a:extLst>
              <a:ext uri="{FF2B5EF4-FFF2-40B4-BE49-F238E27FC236}">
                <a16:creationId xmlns:a16="http://schemas.microsoft.com/office/drawing/2014/main" id="{711E8C16-02C7-8E2B-6E49-F7A9D0083E89}"/>
              </a:ext>
            </a:extLst>
          </p:cNvPr>
          <p:cNvSpPr>
            <a:spLocks noGrp="1"/>
          </p:cNvSpPr>
          <p:nvPr>
            <p:ph type="body" sz="half" idx="13"/>
          </p:nvPr>
        </p:nvSpPr>
        <p:spPr/>
        <p:txBody>
          <a:bodyPr/>
          <a:lstStyle/>
          <a:p>
            <a:r>
              <a:rPr lang="en-US" dirty="0"/>
              <a:t>2024-25</a:t>
            </a:r>
          </a:p>
        </p:txBody>
      </p:sp>
      <p:pic>
        <p:nvPicPr>
          <p:cNvPr id="11"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6813" b="16813"/>
          <a:stretch>
            <a:fillRect/>
          </a:stretch>
        </p:blipFill>
        <p:spPr/>
      </p:pic>
      <p:sp>
        <p:nvSpPr>
          <p:cNvPr id="12" name="Title 1">
            <a:extLst>
              <a:ext uri="{FF2B5EF4-FFF2-40B4-BE49-F238E27FC236}">
                <a16:creationId xmlns:a16="http://schemas.microsoft.com/office/drawing/2014/main" id="{8644846F-C569-74A8-4088-7A3FE117086E}"/>
              </a:ext>
            </a:extLst>
          </p:cNvPr>
          <p:cNvSpPr txBox="1">
            <a:spLocks/>
          </p:cNvSpPr>
          <p:nvPr/>
        </p:nvSpPr>
        <p:spPr>
          <a:xfrm>
            <a:off x="2579755" y="434894"/>
            <a:ext cx="6991815" cy="287492"/>
          </a:xfrm>
          <a:prstGeom prst="rect">
            <a:avLst/>
          </a:prstGeom>
        </p:spPr>
        <p:txBody>
          <a:bodyPr lIns="91440" tIns="45720" rIns="91440" bIns="45720" anchor="b"/>
          <a:lstStyle>
            <a:lvl1pPr algn="ctr" defTabSz="914400" rtl="0" eaLnBrk="1" latinLnBrk="0" hangingPunct="1">
              <a:lnSpc>
                <a:spcPct val="90000"/>
              </a:lnSpc>
              <a:spcBef>
                <a:spcPct val="0"/>
              </a:spcBef>
              <a:buNone/>
              <a:defRPr sz="1600" b="1" kern="1200">
                <a:solidFill>
                  <a:schemeClr val="tx1">
                    <a:lumMod val="65000"/>
                    <a:lumOff val="35000"/>
                  </a:schemeClr>
                </a:solidFill>
                <a:latin typeface="+mj-lt"/>
                <a:ea typeface="+mj-ea"/>
                <a:cs typeface="+mj-cs"/>
              </a:defRPr>
            </a:lvl1pPr>
          </a:lstStyle>
          <a:p>
            <a:r>
              <a:rPr lang="en-US"/>
              <a:t>Our Lady of Lourdes RC Primary</a:t>
            </a:r>
            <a:endParaRPr lang="en-US" dirty="0"/>
          </a:p>
        </p:txBody>
      </p:sp>
    </p:spTree>
    <p:extLst>
      <p:ext uri="{BB962C8B-B14F-4D97-AF65-F5344CB8AC3E}">
        <p14:creationId xmlns:p14="http://schemas.microsoft.com/office/powerpoint/2010/main" val="112436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2ECC62-0CD6-624C-1100-AE3D6D346C48}"/>
              </a:ext>
            </a:extLst>
          </p:cNvPr>
          <p:cNvSpPr>
            <a:spLocks noGrp="1"/>
          </p:cNvSpPr>
          <p:nvPr>
            <p:ph type="body" sz="half" idx="2"/>
          </p:nvPr>
        </p:nvSpPr>
        <p:spPr/>
        <p:txBody>
          <a:bodyPr/>
          <a:lstStyle/>
          <a:p>
            <a:r>
              <a:rPr lang="en-GB" dirty="0"/>
              <a:t>In our school family we ALL are happy, loved, listened to, respected and learning together, in our faith; following Our Little Way.</a:t>
            </a:r>
            <a:endParaRPr lang="en-US" dirty="0"/>
          </a:p>
          <a:p>
            <a:endParaRPr lang="en-US" dirty="0"/>
          </a:p>
        </p:txBody>
      </p:sp>
      <p:sp>
        <p:nvSpPr>
          <p:cNvPr id="5" name="Text Placeholder 4">
            <a:extLst>
              <a:ext uri="{FF2B5EF4-FFF2-40B4-BE49-F238E27FC236}">
                <a16:creationId xmlns:a16="http://schemas.microsoft.com/office/drawing/2014/main" id="{D2ACCAF9-7513-F72D-498F-86956F9D176F}"/>
              </a:ext>
            </a:extLst>
          </p:cNvPr>
          <p:cNvSpPr>
            <a:spLocks noGrp="1"/>
          </p:cNvSpPr>
          <p:nvPr>
            <p:ph type="body" sz="half" idx="12"/>
          </p:nvPr>
        </p:nvSpPr>
        <p:spPr>
          <a:xfrm>
            <a:off x="2817182" y="1159955"/>
            <a:ext cx="7788807" cy="469573"/>
          </a:xfrm>
        </p:spPr>
        <p:txBody>
          <a:bodyPr/>
          <a:lstStyle/>
          <a:p>
            <a:r>
              <a:rPr lang="en-GB" sz="1600" dirty="0"/>
              <a:t>Inclusive and engaged learning community with a  </a:t>
            </a:r>
          </a:p>
          <a:p>
            <a:r>
              <a:rPr lang="en-GB" sz="1600" dirty="0"/>
              <a:t>HWB Focus: Anti-Bullying, Equality and Diversity</a:t>
            </a:r>
            <a:r>
              <a:rPr lang="en-GB" dirty="0"/>
              <a:t>.</a:t>
            </a:r>
          </a:p>
          <a:p>
            <a:endParaRPr lang="en-US" dirty="0"/>
          </a:p>
        </p:txBody>
      </p:sp>
      <p:sp>
        <p:nvSpPr>
          <p:cNvPr id="7" name="Text Placeholder 6">
            <a:extLst>
              <a:ext uri="{FF2B5EF4-FFF2-40B4-BE49-F238E27FC236}">
                <a16:creationId xmlns:a16="http://schemas.microsoft.com/office/drawing/2014/main" id="{BD652962-E31A-CBC5-FA41-E0388BDC411A}"/>
              </a:ext>
            </a:extLst>
          </p:cNvPr>
          <p:cNvSpPr>
            <a:spLocks noGrp="1"/>
          </p:cNvSpPr>
          <p:nvPr>
            <p:ph type="body" sz="half" idx="14"/>
          </p:nvPr>
        </p:nvSpPr>
        <p:spPr/>
        <p:txBody>
          <a:bodyPr/>
          <a:lstStyle/>
          <a:p>
            <a:r>
              <a:rPr lang="en-GB" dirty="0"/>
              <a:t>Happiness, Confidence, Teamwork, Honesty, Respect, Friendship</a:t>
            </a:r>
          </a:p>
          <a:p>
            <a:endParaRPr lang="en-US" dirty="0"/>
          </a:p>
        </p:txBody>
      </p:sp>
      <p:sp>
        <p:nvSpPr>
          <p:cNvPr id="8" name="Text Placeholder 7">
            <a:extLst>
              <a:ext uri="{FF2B5EF4-FFF2-40B4-BE49-F238E27FC236}">
                <a16:creationId xmlns:a16="http://schemas.microsoft.com/office/drawing/2014/main" id="{D3DE35B0-F172-0FD3-8456-D9ACE2BCC12D}"/>
              </a:ext>
            </a:extLst>
          </p:cNvPr>
          <p:cNvSpPr>
            <a:spLocks noGrp="1"/>
          </p:cNvSpPr>
          <p:nvPr>
            <p:ph type="body" sz="half" idx="15"/>
          </p:nvPr>
        </p:nvSpPr>
        <p:spPr>
          <a:xfrm>
            <a:off x="8000182" y="3100697"/>
            <a:ext cx="3628833" cy="2520174"/>
          </a:xfrm>
        </p:spPr>
        <p:txBody>
          <a:bodyPr/>
          <a:lstStyle/>
          <a:p>
            <a:pPr fontAlgn="base"/>
            <a:r>
              <a:rPr lang="en-GB" sz="700" u="sng" dirty="0"/>
              <a:t>OLOLPS Curriculum Rationale</a:t>
            </a:r>
            <a:r>
              <a:rPr lang="en-GB" sz="700" dirty="0"/>
              <a:t>  </a:t>
            </a:r>
          </a:p>
          <a:p>
            <a:pPr fontAlgn="base"/>
            <a:r>
              <a:rPr lang="en-GB" sz="700" dirty="0"/>
              <a:t>Our curriculum is guided by our Catholic faith and the shared values of our school and its community. Our vision places our learners at the heart of education and is grounded in our commitment to children’s rights and wellbeing.  </a:t>
            </a:r>
          </a:p>
          <a:p>
            <a:pPr fontAlgn="base"/>
            <a:r>
              <a:rPr lang="en-GB" sz="700" dirty="0"/>
              <a:t>We aim to deliver all our learners entitlements, experiences and skills which capture the minds and hearts of our children, shape their lives and lay the foundations for the path for life-long learning.  </a:t>
            </a:r>
          </a:p>
          <a:p>
            <a:pPr fontAlgn="base"/>
            <a:r>
              <a:rPr lang="en-GB" sz="700" dirty="0"/>
              <a:t>Our staff work collaboratively to provide learning opportunities and approaches which are relevant, agile, engaging, innovative and creative.  </a:t>
            </a:r>
          </a:p>
          <a:p>
            <a:pPr fontAlgn="base"/>
            <a:r>
              <a:rPr lang="en-GB" sz="700" dirty="0"/>
              <a:t>At its centre are the four fundamental capacities. These capacities reflect and recognise the lifelong nature of education and learning. They:  </a:t>
            </a:r>
          </a:p>
          <a:p>
            <a:pPr fontAlgn="base"/>
            <a:r>
              <a:rPr lang="en-GB" sz="700" dirty="0"/>
              <a:t>recognise the need for all children and young people to know themselves as individuals and to develop their relationships with others, in families and in communities.  </a:t>
            </a:r>
          </a:p>
          <a:p>
            <a:pPr fontAlgn="base"/>
            <a:r>
              <a:rPr lang="en-GB" sz="700" dirty="0"/>
              <a:t>recognise the knowledge, skills, habits and attributes that children and young people need to acquire to thrive in our interconnected, digital and rapidly changing world.  </a:t>
            </a:r>
          </a:p>
          <a:p>
            <a:pPr fontAlgn="base"/>
            <a:r>
              <a:rPr lang="en-GB" sz="700" dirty="0"/>
              <a:t>enable children and young people to be democratic citizens and active shapers of that world.  </a:t>
            </a:r>
          </a:p>
          <a:p>
            <a:endParaRPr lang="en-US" dirty="0"/>
          </a:p>
        </p:txBody>
      </p:sp>
      <p:sp>
        <p:nvSpPr>
          <p:cNvPr id="9" name="Text Placeholder 8">
            <a:extLst>
              <a:ext uri="{FF2B5EF4-FFF2-40B4-BE49-F238E27FC236}">
                <a16:creationId xmlns:a16="http://schemas.microsoft.com/office/drawing/2014/main" id="{9066EF6E-ED8E-8FA9-7BB3-15C764C476B5}"/>
              </a:ext>
            </a:extLst>
          </p:cNvPr>
          <p:cNvSpPr>
            <a:spLocks noGrp="1"/>
          </p:cNvSpPr>
          <p:nvPr>
            <p:ph type="body" sz="half" idx="16"/>
          </p:nvPr>
        </p:nvSpPr>
        <p:spPr/>
        <p:txBody>
          <a:bodyPr/>
          <a:lstStyle/>
          <a:p>
            <a:r>
              <a:rPr lang="en-US" dirty="0"/>
              <a:t>The vision, values and rationale connect to the improvement priority of inclusion and engagement in terms of the learners being in a place to learn and being engaged in their learning through a curriculum that takes their lives and experiences as a starting point and continues to reflect their needs for now and the future. Also that they feel respected, accepted and loved.</a:t>
            </a:r>
          </a:p>
          <a:p>
            <a:endParaRPr lang="en-US" dirty="0"/>
          </a:p>
        </p:txBody>
      </p:sp>
      <p:sp>
        <p:nvSpPr>
          <p:cNvPr id="10" name="Text Placeholder 4">
            <a:extLst>
              <a:ext uri="{FF2B5EF4-FFF2-40B4-BE49-F238E27FC236}">
                <a16:creationId xmlns:a16="http://schemas.microsoft.com/office/drawing/2014/main" id="{711E8C16-02C7-8E2B-6E49-F7A9D0083E89}"/>
              </a:ext>
            </a:extLst>
          </p:cNvPr>
          <p:cNvSpPr>
            <a:spLocks noGrp="1"/>
          </p:cNvSpPr>
          <p:nvPr>
            <p:ph type="body" sz="half" idx="13"/>
          </p:nvPr>
        </p:nvSpPr>
        <p:spPr/>
        <p:txBody>
          <a:bodyPr/>
          <a:lstStyle/>
          <a:p>
            <a:r>
              <a:rPr lang="en-US" dirty="0"/>
              <a:t>2024-25</a:t>
            </a:r>
          </a:p>
        </p:txBody>
      </p:sp>
      <p:pic>
        <p:nvPicPr>
          <p:cNvPr id="11"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6813" b="16813"/>
          <a:stretch>
            <a:fillRect/>
          </a:stretch>
        </p:blipFill>
        <p:spPr/>
      </p:pic>
      <p:sp>
        <p:nvSpPr>
          <p:cNvPr id="12"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dirty="0"/>
              <a:t>Our Lady of Lourdes RC Primary</a:t>
            </a:r>
          </a:p>
        </p:txBody>
      </p:sp>
    </p:spTree>
    <p:extLst>
      <p:ext uri="{BB962C8B-B14F-4D97-AF65-F5344CB8AC3E}">
        <p14:creationId xmlns:p14="http://schemas.microsoft.com/office/powerpoint/2010/main" val="347064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A1B331-DBE5-119C-9C63-38F386F5D6A1}"/>
              </a:ext>
            </a:extLst>
          </p:cNvPr>
          <p:cNvSpPr>
            <a:spLocks noGrp="1"/>
          </p:cNvSpPr>
          <p:nvPr>
            <p:ph type="body" sz="half" idx="12"/>
          </p:nvPr>
        </p:nvSpPr>
        <p:spPr>
          <a:xfrm>
            <a:off x="2856496" y="1142125"/>
            <a:ext cx="7788807" cy="469573"/>
          </a:xfrm>
        </p:spPr>
        <p:txBody>
          <a:bodyPr/>
          <a:lstStyle/>
          <a:p>
            <a:r>
              <a:rPr lang="en-GB" sz="1800" dirty="0"/>
              <a:t>Inclusive and engaged learning community with a  </a:t>
            </a:r>
          </a:p>
          <a:p>
            <a:r>
              <a:rPr lang="en-GB" sz="1800" dirty="0"/>
              <a:t>HWB Focus: Anti-Bullying, Equality and Diversity</a:t>
            </a:r>
            <a:r>
              <a:rPr lang="en-GB" dirty="0"/>
              <a:t>.</a:t>
            </a:r>
          </a:p>
          <a:p>
            <a:endParaRPr lang="en-US" dirty="0"/>
          </a:p>
        </p:txBody>
      </p:sp>
      <p:sp>
        <p:nvSpPr>
          <p:cNvPr id="6" name="Text Placeholder 5">
            <a:extLst>
              <a:ext uri="{FF2B5EF4-FFF2-40B4-BE49-F238E27FC236}">
                <a16:creationId xmlns:a16="http://schemas.microsoft.com/office/drawing/2014/main" id="{003D41F3-12F9-2307-05A2-8A9BC8EBE246}"/>
              </a:ext>
            </a:extLst>
          </p:cNvPr>
          <p:cNvSpPr>
            <a:spLocks noGrp="1"/>
          </p:cNvSpPr>
          <p:nvPr>
            <p:ph type="body" sz="half" idx="15"/>
          </p:nvPr>
        </p:nvSpPr>
        <p:spPr>
          <a:xfrm>
            <a:off x="307290" y="2913260"/>
            <a:ext cx="6560435" cy="234108"/>
          </a:xfrm>
        </p:spPr>
        <p:txBody>
          <a:bodyPr/>
          <a:lstStyle/>
          <a:p>
            <a:r>
              <a:rPr lang="en-US" sz="1000" dirty="0"/>
              <a:t>Learners are not always in a place to learn due to a range of factors, OLOL is 1st of 68 schools in WL in terms of poverty, we want to ensure our interventions to support our learners are robust and impacting on their attainment. </a:t>
            </a:r>
          </a:p>
        </p:txBody>
      </p:sp>
      <p:sp>
        <p:nvSpPr>
          <p:cNvPr id="7" name="Text Placeholder 6">
            <a:extLst>
              <a:ext uri="{FF2B5EF4-FFF2-40B4-BE49-F238E27FC236}">
                <a16:creationId xmlns:a16="http://schemas.microsoft.com/office/drawing/2014/main" id="{A3B25808-1FF9-5584-D2A2-B0CD23D50B19}"/>
              </a:ext>
            </a:extLst>
          </p:cNvPr>
          <p:cNvSpPr>
            <a:spLocks noGrp="1"/>
          </p:cNvSpPr>
          <p:nvPr>
            <p:ph type="body" sz="half" idx="16"/>
          </p:nvPr>
        </p:nvSpPr>
        <p:spPr>
          <a:xfrm>
            <a:off x="307293" y="3533546"/>
            <a:ext cx="6560435" cy="367486"/>
          </a:xfrm>
        </p:spPr>
        <p:txBody>
          <a:bodyPr/>
          <a:lstStyle/>
          <a:p>
            <a:r>
              <a:rPr lang="en-US" sz="1000" dirty="0"/>
              <a:t>Due to our context and other factors, our children need to be able to access play based learning to increase engagement and participation in learning</a:t>
            </a:r>
            <a:r>
              <a:rPr lang="en-US" dirty="0"/>
              <a:t>.</a:t>
            </a:r>
          </a:p>
        </p:txBody>
      </p:sp>
      <p:sp>
        <p:nvSpPr>
          <p:cNvPr id="8" name="Text Placeholder 7">
            <a:extLst>
              <a:ext uri="{FF2B5EF4-FFF2-40B4-BE49-F238E27FC236}">
                <a16:creationId xmlns:a16="http://schemas.microsoft.com/office/drawing/2014/main" id="{35E5D567-2F53-734A-6963-1CE925CE133D}"/>
              </a:ext>
            </a:extLst>
          </p:cNvPr>
          <p:cNvSpPr>
            <a:spLocks noGrp="1"/>
          </p:cNvSpPr>
          <p:nvPr>
            <p:ph type="body" sz="half" idx="17"/>
          </p:nvPr>
        </p:nvSpPr>
        <p:spPr>
          <a:xfrm>
            <a:off x="307291" y="5902431"/>
            <a:ext cx="6560435" cy="234108"/>
          </a:xfrm>
        </p:spPr>
        <p:txBody>
          <a:bodyPr/>
          <a:lstStyle/>
          <a:p>
            <a:r>
              <a:rPr lang="en-GB" i="0" dirty="0">
                <a:solidFill>
                  <a:schemeClr val="bg1"/>
                </a:solidFill>
              </a:rPr>
              <a:t>Data analysis - a clear problem statement that defines what you are trying to achieve, why it matters, and how you will measure success.</a:t>
            </a:r>
            <a:endParaRPr lang="en-US" dirty="0">
              <a:solidFill>
                <a:schemeClr val="bg1"/>
              </a:solidFill>
            </a:endParaRPr>
          </a:p>
        </p:txBody>
      </p:sp>
      <p:sp>
        <p:nvSpPr>
          <p:cNvPr id="9" name="Text Placeholder 8">
            <a:extLst>
              <a:ext uri="{FF2B5EF4-FFF2-40B4-BE49-F238E27FC236}">
                <a16:creationId xmlns:a16="http://schemas.microsoft.com/office/drawing/2014/main" id="{199E06EA-4823-88E0-DA15-A3E6263138DF}"/>
              </a:ext>
            </a:extLst>
          </p:cNvPr>
          <p:cNvSpPr>
            <a:spLocks noGrp="1"/>
          </p:cNvSpPr>
          <p:nvPr>
            <p:ph type="body" sz="half" idx="18"/>
          </p:nvPr>
        </p:nvSpPr>
        <p:spPr>
          <a:xfrm>
            <a:off x="178340" y="4565795"/>
            <a:ext cx="6976872" cy="419746"/>
          </a:xfrm>
        </p:spPr>
        <p:txBody>
          <a:bodyPr/>
          <a:lstStyle/>
          <a:p>
            <a:r>
              <a:rPr lang="en-US" sz="1100" dirty="0"/>
              <a:t>Some pupils are not going into class or walking out of class, we want all children to be engaged and learning, not disengaged, our nurture class will be an intervention to get children engaged and enjoying learning again.</a:t>
            </a:r>
          </a:p>
        </p:txBody>
      </p:sp>
      <p:sp>
        <p:nvSpPr>
          <p:cNvPr id="10" name="Text Placeholder 9">
            <a:extLst>
              <a:ext uri="{FF2B5EF4-FFF2-40B4-BE49-F238E27FC236}">
                <a16:creationId xmlns:a16="http://schemas.microsoft.com/office/drawing/2014/main" id="{1222D41A-18E3-0EA5-691E-49D99B1E0FA3}"/>
              </a:ext>
            </a:extLst>
          </p:cNvPr>
          <p:cNvSpPr>
            <a:spLocks noGrp="1"/>
          </p:cNvSpPr>
          <p:nvPr>
            <p:ph type="body" sz="half" idx="19"/>
          </p:nvPr>
        </p:nvSpPr>
        <p:spPr>
          <a:xfrm>
            <a:off x="307292" y="5075384"/>
            <a:ext cx="6560435" cy="234108"/>
          </a:xfrm>
        </p:spPr>
        <p:txBody>
          <a:bodyPr/>
          <a:lstStyle/>
          <a:p>
            <a:r>
              <a:rPr lang="en-US" dirty="0"/>
              <a:t> </a:t>
            </a:r>
            <a:r>
              <a:rPr lang="en-US" sz="900" dirty="0"/>
              <a:t>Bullying is understood by different people as different things. We would like to create an agreed understanding of bullying (policy) and when it occurs how we address it. And also ensure our school promotes equality and diversity.</a:t>
            </a:r>
          </a:p>
        </p:txBody>
      </p:sp>
      <p:sp>
        <p:nvSpPr>
          <p:cNvPr id="11" name="Text Placeholder 10">
            <a:extLst>
              <a:ext uri="{FF2B5EF4-FFF2-40B4-BE49-F238E27FC236}">
                <a16:creationId xmlns:a16="http://schemas.microsoft.com/office/drawing/2014/main" id="{3EA9CB16-B8C0-E21F-5010-1440E21BCD26}"/>
              </a:ext>
            </a:extLst>
          </p:cNvPr>
          <p:cNvSpPr>
            <a:spLocks noGrp="1"/>
          </p:cNvSpPr>
          <p:nvPr>
            <p:ph type="body" sz="half" idx="20"/>
          </p:nvPr>
        </p:nvSpPr>
        <p:spPr>
          <a:xfrm>
            <a:off x="7250674" y="2986814"/>
            <a:ext cx="1621277" cy="233270"/>
          </a:xfrm>
        </p:spPr>
        <p:txBody>
          <a:bodyPr/>
          <a:lstStyle/>
          <a:p>
            <a:r>
              <a:rPr lang="en-US" dirty="0"/>
              <a:t>Learner/staff feedback</a:t>
            </a:r>
          </a:p>
        </p:txBody>
      </p:sp>
      <p:sp>
        <p:nvSpPr>
          <p:cNvPr id="12" name="Text Placeholder 11">
            <a:extLst>
              <a:ext uri="{FF2B5EF4-FFF2-40B4-BE49-F238E27FC236}">
                <a16:creationId xmlns:a16="http://schemas.microsoft.com/office/drawing/2014/main" id="{6480B207-BB9A-3215-1363-557161BC34C4}"/>
              </a:ext>
            </a:extLst>
          </p:cNvPr>
          <p:cNvSpPr>
            <a:spLocks noGrp="1"/>
          </p:cNvSpPr>
          <p:nvPr>
            <p:ph type="body" sz="half" idx="21"/>
          </p:nvPr>
        </p:nvSpPr>
        <p:spPr/>
        <p:txBody>
          <a:bodyPr/>
          <a:lstStyle/>
          <a:p>
            <a:r>
              <a:rPr lang="en-US" dirty="0"/>
              <a:t>Learning walks</a:t>
            </a:r>
          </a:p>
        </p:txBody>
      </p:sp>
      <p:sp>
        <p:nvSpPr>
          <p:cNvPr id="13" name="Text Placeholder 12">
            <a:extLst>
              <a:ext uri="{FF2B5EF4-FFF2-40B4-BE49-F238E27FC236}">
                <a16:creationId xmlns:a16="http://schemas.microsoft.com/office/drawing/2014/main" id="{07469E86-2E1C-44CE-32F5-E04CC806B912}"/>
              </a:ext>
            </a:extLst>
          </p:cNvPr>
          <p:cNvSpPr>
            <a:spLocks noGrp="1"/>
          </p:cNvSpPr>
          <p:nvPr>
            <p:ph type="body" sz="half" idx="22"/>
          </p:nvPr>
        </p:nvSpPr>
        <p:spPr>
          <a:xfrm>
            <a:off x="10526431" y="2986813"/>
            <a:ext cx="1543649" cy="233271"/>
          </a:xfrm>
        </p:spPr>
        <p:txBody>
          <a:bodyPr/>
          <a:lstStyle/>
          <a:p>
            <a:r>
              <a:rPr lang="en-US" dirty="0"/>
              <a:t>Power BI, T&amp;M data</a:t>
            </a:r>
          </a:p>
        </p:txBody>
      </p:sp>
      <p:sp>
        <p:nvSpPr>
          <p:cNvPr id="14" name="Text Placeholder 13">
            <a:extLst>
              <a:ext uri="{FF2B5EF4-FFF2-40B4-BE49-F238E27FC236}">
                <a16:creationId xmlns:a16="http://schemas.microsoft.com/office/drawing/2014/main" id="{C46C5987-81DC-E685-55F3-1F88961FABA5}"/>
              </a:ext>
            </a:extLst>
          </p:cNvPr>
          <p:cNvSpPr>
            <a:spLocks noGrp="1"/>
          </p:cNvSpPr>
          <p:nvPr>
            <p:ph type="body" sz="half" idx="23"/>
          </p:nvPr>
        </p:nvSpPr>
        <p:spPr>
          <a:xfrm>
            <a:off x="7402747" y="3488246"/>
            <a:ext cx="1320627" cy="193190"/>
          </a:xfrm>
        </p:spPr>
        <p:txBody>
          <a:bodyPr/>
          <a:lstStyle/>
          <a:p>
            <a:r>
              <a:rPr lang="en-US" dirty="0"/>
              <a:t>Learner/staff feedback</a:t>
            </a:r>
          </a:p>
          <a:p>
            <a:endParaRPr lang="en-US" dirty="0"/>
          </a:p>
        </p:txBody>
      </p:sp>
      <p:sp>
        <p:nvSpPr>
          <p:cNvPr id="15" name="Text Placeholder 14">
            <a:extLst>
              <a:ext uri="{FF2B5EF4-FFF2-40B4-BE49-F238E27FC236}">
                <a16:creationId xmlns:a16="http://schemas.microsoft.com/office/drawing/2014/main" id="{4DA5EA77-F249-05CD-C9DE-66B4589D739F}"/>
              </a:ext>
            </a:extLst>
          </p:cNvPr>
          <p:cNvSpPr>
            <a:spLocks noGrp="1"/>
          </p:cNvSpPr>
          <p:nvPr>
            <p:ph type="body" sz="half" idx="24"/>
          </p:nvPr>
        </p:nvSpPr>
        <p:spPr/>
        <p:txBody>
          <a:bodyPr/>
          <a:lstStyle/>
          <a:p>
            <a:r>
              <a:rPr lang="en-US" dirty="0"/>
              <a:t>QA, observations</a:t>
            </a:r>
          </a:p>
        </p:txBody>
      </p:sp>
      <p:sp>
        <p:nvSpPr>
          <p:cNvPr id="16" name="Text Placeholder 15">
            <a:extLst>
              <a:ext uri="{FF2B5EF4-FFF2-40B4-BE49-F238E27FC236}">
                <a16:creationId xmlns:a16="http://schemas.microsoft.com/office/drawing/2014/main" id="{279447BC-FB18-A06C-850A-E51A7382AE68}"/>
              </a:ext>
            </a:extLst>
          </p:cNvPr>
          <p:cNvSpPr>
            <a:spLocks noGrp="1"/>
          </p:cNvSpPr>
          <p:nvPr>
            <p:ph type="body" sz="half" idx="25"/>
          </p:nvPr>
        </p:nvSpPr>
        <p:spPr/>
        <p:txBody>
          <a:bodyPr/>
          <a:lstStyle/>
          <a:p>
            <a:r>
              <a:rPr lang="en-US" dirty="0"/>
              <a:t>Engagement</a:t>
            </a:r>
          </a:p>
        </p:txBody>
      </p:sp>
      <p:sp>
        <p:nvSpPr>
          <p:cNvPr id="17" name="Text Placeholder 16">
            <a:extLst>
              <a:ext uri="{FF2B5EF4-FFF2-40B4-BE49-F238E27FC236}">
                <a16:creationId xmlns:a16="http://schemas.microsoft.com/office/drawing/2014/main" id="{EA96DCC7-F814-CD3F-635F-0E90DDEC2737}"/>
              </a:ext>
            </a:extLst>
          </p:cNvPr>
          <p:cNvSpPr>
            <a:spLocks noGrp="1"/>
          </p:cNvSpPr>
          <p:nvPr>
            <p:ph type="body" sz="half" idx="26"/>
          </p:nvPr>
        </p:nvSpPr>
        <p:spPr>
          <a:xfrm>
            <a:off x="7402747" y="3956412"/>
            <a:ext cx="1254869" cy="234108"/>
          </a:xfrm>
        </p:spPr>
        <p:txBody>
          <a:bodyPr/>
          <a:lstStyle/>
          <a:p>
            <a:r>
              <a:rPr lang="en-US" dirty="0"/>
              <a:t>Learner/staff feedback</a:t>
            </a:r>
          </a:p>
        </p:txBody>
      </p:sp>
      <p:sp>
        <p:nvSpPr>
          <p:cNvPr id="18" name="Text Placeholder 17">
            <a:extLst>
              <a:ext uri="{FF2B5EF4-FFF2-40B4-BE49-F238E27FC236}">
                <a16:creationId xmlns:a16="http://schemas.microsoft.com/office/drawing/2014/main" id="{5760D208-A44D-B29A-ED4C-1854BD7D4CD6}"/>
              </a:ext>
            </a:extLst>
          </p:cNvPr>
          <p:cNvSpPr>
            <a:spLocks noGrp="1"/>
          </p:cNvSpPr>
          <p:nvPr>
            <p:ph type="body" sz="half" idx="27"/>
          </p:nvPr>
        </p:nvSpPr>
        <p:spPr>
          <a:xfrm>
            <a:off x="9024026" y="4047130"/>
            <a:ext cx="1254869" cy="242997"/>
          </a:xfrm>
        </p:spPr>
        <p:txBody>
          <a:bodyPr/>
          <a:lstStyle/>
          <a:p>
            <a:r>
              <a:rPr lang="en-US" dirty="0"/>
              <a:t>OLW referrals</a:t>
            </a:r>
          </a:p>
        </p:txBody>
      </p:sp>
      <p:sp>
        <p:nvSpPr>
          <p:cNvPr id="19" name="Text Placeholder 18">
            <a:extLst>
              <a:ext uri="{FF2B5EF4-FFF2-40B4-BE49-F238E27FC236}">
                <a16:creationId xmlns:a16="http://schemas.microsoft.com/office/drawing/2014/main" id="{B7CA5EC1-9790-1401-B3CB-421560789D55}"/>
              </a:ext>
            </a:extLst>
          </p:cNvPr>
          <p:cNvSpPr>
            <a:spLocks noGrp="1"/>
          </p:cNvSpPr>
          <p:nvPr>
            <p:ph type="body" sz="half" idx="28"/>
          </p:nvPr>
        </p:nvSpPr>
        <p:spPr/>
        <p:txBody>
          <a:bodyPr/>
          <a:lstStyle/>
          <a:p>
            <a:r>
              <a:rPr lang="en-US" sz="900" dirty="0"/>
              <a:t>E&amp;E meetings, </a:t>
            </a:r>
            <a:r>
              <a:rPr lang="en-US" sz="900" dirty="0" err="1"/>
              <a:t>Leuvan</a:t>
            </a:r>
            <a:r>
              <a:rPr lang="en-US" sz="900" dirty="0"/>
              <a:t> scale T&amp;M data</a:t>
            </a:r>
          </a:p>
        </p:txBody>
      </p:sp>
      <p:sp>
        <p:nvSpPr>
          <p:cNvPr id="20" name="Text Placeholder 19">
            <a:extLst>
              <a:ext uri="{FF2B5EF4-FFF2-40B4-BE49-F238E27FC236}">
                <a16:creationId xmlns:a16="http://schemas.microsoft.com/office/drawing/2014/main" id="{CE4243C8-27D7-A80A-D7E8-0E0E18896AA0}"/>
              </a:ext>
            </a:extLst>
          </p:cNvPr>
          <p:cNvSpPr>
            <a:spLocks noGrp="1"/>
          </p:cNvSpPr>
          <p:nvPr>
            <p:ph type="body" sz="half" idx="29"/>
          </p:nvPr>
        </p:nvSpPr>
        <p:spPr/>
        <p:txBody>
          <a:bodyPr/>
          <a:lstStyle/>
          <a:p>
            <a:r>
              <a:rPr lang="en-US" dirty="0"/>
              <a:t>Feedback</a:t>
            </a:r>
          </a:p>
        </p:txBody>
      </p:sp>
      <p:sp>
        <p:nvSpPr>
          <p:cNvPr id="21" name="Text Placeholder 20">
            <a:extLst>
              <a:ext uri="{FF2B5EF4-FFF2-40B4-BE49-F238E27FC236}">
                <a16:creationId xmlns:a16="http://schemas.microsoft.com/office/drawing/2014/main" id="{531BEB73-092A-84EC-5B44-AB7CDCF390CA}"/>
              </a:ext>
            </a:extLst>
          </p:cNvPr>
          <p:cNvSpPr>
            <a:spLocks noGrp="1"/>
          </p:cNvSpPr>
          <p:nvPr>
            <p:ph type="body" sz="half" idx="30"/>
          </p:nvPr>
        </p:nvSpPr>
        <p:spPr/>
        <p:txBody>
          <a:bodyPr/>
          <a:lstStyle/>
          <a:p>
            <a:r>
              <a:rPr lang="en-US" dirty="0"/>
              <a:t>Learning walks</a:t>
            </a:r>
          </a:p>
        </p:txBody>
      </p:sp>
      <p:sp>
        <p:nvSpPr>
          <p:cNvPr id="22" name="Text Placeholder 21">
            <a:extLst>
              <a:ext uri="{FF2B5EF4-FFF2-40B4-BE49-F238E27FC236}">
                <a16:creationId xmlns:a16="http://schemas.microsoft.com/office/drawing/2014/main" id="{37447C3B-0C82-2945-6B5A-DF02BC3B3B84}"/>
              </a:ext>
            </a:extLst>
          </p:cNvPr>
          <p:cNvSpPr>
            <a:spLocks noGrp="1"/>
          </p:cNvSpPr>
          <p:nvPr>
            <p:ph type="body" sz="half" idx="31"/>
          </p:nvPr>
        </p:nvSpPr>
        <p:spPr>
          <a:xfrm>
            <a:off x="10670820" y="4547310"/>
            <a:ext cx="1254869" cy="234108"/>
          </a:xfrm>
        </p:spPr>
        <p:txBody>
          <a:bodyPr/>
          <a:lstStyle/>
          <a:p>
            <a:r>
              <a:rPr lang="en-US" dirty="0"/>
              <a:t>Attendance in class</a:t>
            </a:r>
          </a:p>
        </p:txBody>
      </p:sp>
      <p:sp>
        <p:nvSpPr>
          <p:cNvPr id="23" name="Text Placeholder 22">
            <a:extLst>
              <a:ext uri="{FF2B5EF4-FFF2-40B4-BE49-F238E27FC236}">
                <a16:creationId xmlns:a16="http://schemas.microsoft.com/office/drawing/2014/main" id="{18171D02-0586-E3D1-70D6-66BBC1CD94F8}"/>
              </a:ext>
            </a:extLst>
          </p:cNvPr>
          <p:cNvSpPr>
            <a:spLocks noGrp="1"/>
          </p:cNvSpPr>
          <p:nvPr>
            <p:ph type="body" sz="half" idx="32"/>
          </p:nvPr>
        </p:nvSpPr>
        <p:spPr>
          <a:xfrm>
            <a:off x="7402747" y="5067373"/>
            <a:ext cx="1254869" cy="234108"/>
          </a:xfrm>
        </p:spPr>
        <p:txBody>
          <a:bodyPr/>
          <a:lstStyle/>
          <a:p>
            <a:r>
              <a:rPr lang="en-US" dirty="0"/>
              <a:t>Questionnaires</a:t>
            </a:r>
          </a:p>
        </p:txBody>
      </p:sp>
      <p:sp>
        <p:nvSpPr>
          <p:cNvPr id="24" name="Text Placeholder 23">
            <a:extLst>
              <a:ext uri="{FF2B5EF4-FFF2-40B4-BE49-F238E27FC236}">
                <a16:creationId xmlns:a16="http://schemas.microsoft.com/office/drawing/2014/main" id="{0DF96911-CD72-DA26-1DD6-B793D098032D}"/>
              </a:ext>
            </a:extLst>
          </p:cNvPr>
          <p:cNvSpPr>
            <a:spLocks noGrp="1"/>
          </p:cNvSpPr>
          <p:nvPr>
            <p:ph type="body" sz="half" idx="33"/>
          </p:nvPr>
        </p:nvSpPr>
        <p:spPr>
          <a:xfrm>
            <a:off x="8946820" y="5067373"/>
            <a:ext cx="1409279" cy="322818"/>
          </a:xfrm>
        </p:spPr>
        <p:txBody>
          <a:bodyPr/>
          <a:lstStyle/>
          <a:p>
            <a:r>
              <a:rPr lang="en-US" dirty="0"/>
              <a:t>Pupil discussions/ case studies</a:t>
            </a:r>
          </a:p>
        </p:txBody>
      </p:sp>
      <p:sp>
        <p:nvSpPr>
          <p:cNvPr id="25" name="Text Placeholder 24">
            <a:extLst>
              <a:ext uri="{FF2B5EF4-FFF2-40B4-BE49-F238E27FC236}">
                <a16:creationId xmlns:a16="http://schemas.microsoft.com/office/drawing/2014/main" id="{10D3DBA5-65EC-DF34-8B9A-6DF94FAD83F0}"/>
              </a:ext>
            </a:extLst>
          </p:cNvPr>
          <p:cNvSpPr>
            <a:spLocks noGrp="1"/>
          </p:cNvSpPr>
          <p:nvPr>
            <p:ph type="body" sz="half" idx="34"/>
          </p:nvPr>
        </p:nvSpPr>
        <p:spPr>
          <a:xfrm>
            <a:off x="10526431" y="5055507"/>
            <a:ext cx="1543649" cy="491947"/>
          </a:xfrm>
        </p:spPr>
        <p:txBody>
          <a:bodyPr/>
          <a:lstStyle/>
          <a:p>
            <a:r>
              <a:rPr lang="en-US" dirty="0"/>
              <a:t>Reporting – staff, SLT, school counsellor</a:t>
            </a:r>
          </a:p>
        </p:txBody>
      </p:sp>
      <p:sp>
        <p:nvSpPr>
          <p:cNvPr id="26" name="Text Placeholder 4">
            <a:extLst>
              <a:ext uri="{FF2B5EF4-FFF2-40B4-BE49-F238E27FC236}">
                <a16:creationId xmlns:a16="http://schemas.microsoft.com/office/drawing/2014/main" id="{711E8C16-02C7-8E2B-6E49-F7A9D0083E89}"/>
              </a:ext>
            </a:extLst>
          </p:cNvPr>
          <p:cNvSpPr>
            <a:spLocks noGrp="1"/>
          </p:cNvSpPr>
          <p:nvPr>
            <p:ph type="body" sz="half" idx="14"/>
          </p:nvPr>
        </p:nvSpPr>
        <p:spPr/>
        <p:txBody>
          <a:bodyPr/>
          <a:lstStyle/>
          <a:p>
            <a:r>
              <a:rPr lang="en-US" dirty="0"/>
              <a:t>2024-25</a:t>
            </a:r>
          </a:p>
        </p:txBody>
      </p:sp>
      <p:pic>
        <p:nvPicPr>
          <p:cNvPr id="2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813" b="16813"/>
          <a:stretch>
            <a:fillRect/>
          </a:stretch>
        </p:blipFill>
        <p:spPr/>
      </p:pic>
      <p:sp>
        <p:nvSpPr>
          <p:cNvPr id="28"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dirty="0"/>
              <a:t>Our Lady of Lourdes RC Primary</a:t>
            </a:r>
          </a:p>
        </p:txBody>
      </p:sp>
      <p:sp>
        <p:nvSpPr>
          <p:cNvPr id="29" name="Text Placeholder 9">
            <a:extLst>
              <a:ext uri="{FF2B5EF4-FFF2-40B4-BE49-F238E27FC236}">
                <a16:creationId xmlns:a16="http://schemas.microsoft.com/office/drawing/2014/main" id="{1222D41A-18E3-0EA5-691E-49D99B1E0FA3}"/>
              </a:ext>
            </a:extLst>
          </p:cNvPr>
          <p:cNvSpPr txBox="1">
            <a:spLocks/>
          </p:cNvSpPr>
          <p:nvPr/>
        </p:nvSpPr>
        <p:spPr>
          <a:xfrm>
            <a:off x="307290" y="3901032"/>
            <a:ext cx="6729051" cy="30637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i="1"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 </a:t>
            </a:r>
            <a:r>
              <a:rPr lang="en-US" sz="900" dirty="0"/>
              <a:t>Increasing numbers of pupils with substantial additional support needs are in every class and these pupils find dysregulation and engagement challenging, upskilling all staff and supporting  pupils to regulate and engage will meet their needs and result in raised attainment and engagement.   </a:t>
            </a:r>
          </a:p>
        </p:txBody>
      </p:sp>
    </p:spTree>
    <p:extLst>
      <p:ext uri="{BB962C8B-B14F-4D97-AF65-F5344CB8AC3E}">
        <p14:creationId xmlns:p14="http://schemas.microsoft.com/office/powerpoint/2010/main" val="133240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C79D06-5D9A-50A9-7DE1-AB01EB18432A}"/>
              </a:ext>
            </a:extLst>
          </p:cNvPr>
          <p:cNvSpPr>
            <a:spLocks noGrp="1"/>
          </p:cNvSpPr>
          <p:nvPr>
            <p:ph type="body" sz="half" idx="12"/>
          </p:nvPr>
        </p:nvSpPr>
        <p:spPr>
          <a:xfrm>
            <a:off x="2784692" y="742836"/>
            <a:ext cx="7788807" cy="685233"/>
          </a:xfrm>
        </p:spPr>
        <p:txBody>
          <a:bodyPr lIns="91440" tIns="45720" rIns="91440" bIns="45720" anchor="t"/>
          <a:lstStyle/>
          <a:p>
            <a:endParaRPr lang="en-US" dirty="0">
              <a:cs typeface="Calibri"/>
            </a:endParaRPr>
          </a:p>
          <a:p>
            <a:r>
              <a:rPr lang="en-GB" dirty="0"/>
              <a:t>Inclusive and engaged learning community with a  </a:t>
            </a:r>
          </a:p>
          <a:p>
            <a:r>
              <a:rPr lang="en-GB" dirty="0"/>
              <a:t>HWB Focus: Anti-Bullying, Equality and Diversity.</a:t>
            </a:r>
          </a:p>
          <a:p>
            <a:r>
              <a:rPr lang="en-US" dirty="0">
                <a:cs typeface="Calibri"/>
              </a:rPr>
              <a:t>(actions for next term to be decided one this term has been evaluated)</a:t>
            </a:r>
          </a:p>
        </p:txBody>
      </p:sp>
      <p:sp>
        <p:nvSpPr>
          <p:cNvPr id="6" name="Text Placeholder 5">
            <a:extLst>
              <a:ext uri="{FF2B5EF4-FFF2-40B4-BE49-F238E27FC236}">
                <a16:creationId xmlns:a16="http://schemas.microsoft.com/office/drawing/2014/main" id="{B356A2B8-B003-877A-B99F-C105F65F3201}"/>
              </a:ext>
            </a:extLst>
          </p:cNvPr>
          <p:cNvSpPr>
            <a:spLocks noGrp="1"/>
          </p:cNvSpPr>
          <p:nvPr>
            <p:ph type="body" sz="half" idx="15"/>
          </p:nvPr>
        </p:nvSpPr>
        <p:spPr/>
        <p:txBody>
          <a:bodyPr/>
          <a:lstStyle/>
          <a:p>
            <a:r>
              <a:rPr lang="en-US" sz="800" dirty="0"/>
              <a:t>Equity SLT and cluster school meetings, CLPL, data dialogues. Equity lead, development and staff roles established. </a:t>
            </a:r>
          </a:p>
        </p:txBody>
      </p:sp>
      <p:sp>
        <p:nvSpPr>
          <p:cNvPr id="7" name="Text Placeholder 6">
            <a:extLst>
              <a:ext uri="{FF2B5EF4-FFF2-40B4-BE49-F238E27FC236}">
                <a16:creationId xmlns:a16="http://schemas.microsoft.com/office/drawing/2014/main" id="{931EE829-0B32-7370-5213-21AF206A40AA}"/>
              </a:ext>
            </a:extLst>
          </p:cNvPr>
          <p:cNvSpPr>
            <a:spLocks noGrp="1"/>
          </p:cNvSpPr>
          <p:nvPr>
            <p:ph type="body" sz="half" idx="16"/>
          </p:nvPr>
        </p:nvSpPr>
        <p:spPr/>
        <p:txBody>
          <a:bodyPr/>
          <a:lstStyle/>
          <a:p>
            <a:r>
              <a:rPr lang="en-US" sz="1200" dirty="0"/>
              <a:t>Using floor book planning</a:t>
            </a:r>
          </a:p>
        </p:txBody>
      </p:sp>
      <p:sp>
        <p:nvSpPr>
          <p:cNvPr id="8" name="Text Placeholder 7">
            <a:extLst>
              <a:ext uri="{FF2B5EF4-FFF2-40B4-BE49-F238E27FC236}">
                <a16:creationId xmlns:a16="http://schemas.microsoft.com/office/drawing/2014/main" id="{56AA504E-F172-FA01-0251-F4A85238B3C5}"/>
              </a:ext>
            </a:extLst>
          </p:cNvPr>
          <p:cNvSpPr>
            <a:spLocks noGrp="1"/>
          </p:cNvSpPr>
          <p:nvPr>
            <p:ph type="body" sz="half" idx="17"/>
          </p:nvPr>
        </p:nvSpPr>
        <p:spPr/>
        <p:txBody>
          <a:bodyPr/>
          <a:lstStyle/>
          <a:p>
            <a:r>
              <a:rPr lang="en-US" dirty="0"/>
              <a:t>CLPL, developing practice</a:t>
            </a:r>
          </a:p>
        </p:txBody>
      </p:sp>
      <p:sp>
        <p:nvSpPr>
          <p:cNvPr id="9" name="Text Placeholder 8">
            <a:extLst>
              <a:ext uri="{FF2B5EF4-FFF2-40B4-BE49-F238E27FC236}">
                <a16:creationId xmlns:a16="http://schemas.microsoft.com/office/drawing/2014/main" id="{4D47A76E-EA66-1786-A102-25F8E1D59B5B}"/>
              </a:ext>
            </a:extLst>
          </p:cNvPr>
          <p:cNvSpPr>
            <a:spLocks noGrp="1"/>
          </p:cNvSpPr>
          <p:nvPr>
            <p:ph type="body" sz="half" idx="18"/>
          </p:nvPr>
        </p:nvSpPr>
        <p:spPr>
          <a:xfrm>
            <a:off x="288648" y="4909227"/>
            <a:ext cx="3050899" cy="305436"/>
          </a:xfrm>
        </p:spPr>
        <p:txBody>
          <a:bodyPr/>
          <a:lstStyle/>
          <a:p>
            <a:r>
              <a:rPr lang="en-US" sz="1200" dirty="0"/>
              <a:t>Review impact and engagement, set pupil targets, plan to transition back in own class</a:t>
            </a:r>
          </a:p>
        </p:txBody>
      </p:sp>
      <p:sp>
        <p:nvSpPr>
          <p:cNvPr id="10" name="Text Placeholder 9">
            <a:extLst>
              <a:ext uri="{FF2B5EF4-FFF2-40B4-BE49-F238E27FC236}">
                <a16:creationId xmlns:a16="http://schemas.microsoft.com/office/drawing/2014/main" id="{5EB0A889-8E64-8B96-CF2F-85B11810B1B5}"/>
              </a:ext>
            </a:extLst>
          </p:cNvPr>
          <p:cNvSpPr>
            <a:spLocks noGrp="1"/>
          </p:cNvSpPr>
          <p:nvPr>
            <p:ph type="body" sz="half" idx="19"/>
          </p:nvPr>
        </p:nvSpPr>
        <p:spPr/>
        <p:txBody>
          <a:bodyPr/>
          <a:lstStyle/>
          <a:p>
            <a:r>
              <a:rPr lang="en-US" dirty="0"/>
              <a:t>Equality and Diversity policies</a:t>
            </a:r>
          </a:p>
        </p:txBody>
      </p:sp>
      <p:sp>
        <p:nvSpPr>
          <p:cNvPr id="11" name="Text Placeholder 10">
            <a:extLst>
              <a:ext uri="{FF2B5EF4-FFF2-40B4-BE49-F238E27FC236}">
                <a16:creationId xmlns:a16="http://schemas.microsoft.com/office/drawing/2014/main" id="{6E7F2F51-7F38-B8C2-A683-8AD7F6F2D403}"/>
              </a:ext>
            </a:extLst>
          </p:cNvPr>
          <p:cNvSpPr>
            <a:spLocks noGrp="1"/>
          </p:cNvSpPr>
          <p:nvPr>
            <p:ph type="body" sz="half" idx="20"/>
          </p:nvPr>
        </p:nvSpPr>
        <p:spPr>
          <a:xfrm>
            <a:off x="3905354" y="3065932"/>
            <a:ext cx="3056923" cy="469573"/>
          </a:xfrm>
        </p:spPr>
        <p:txBody>
          <a:bodyPr/>
          <a:lstStyle/>
          <a:p>
            <a:r>
              <a:rPr lang="en-US" sz="800" dirty="0"/>
              <a:t>Engage with Equity Team and create PEF plan with universal, targeted and enhanced interventions  and areas of responsibility for all staff , staff trios created  and lesson study differentiation process begun</a:t>
            </a:r>
          </a:p>
        </p:txBody>
      </p:sp>
      <p:sp>
        <p:nvSpPr>
          <p:cNvPr id="12" name="Text Placeholder 11">
            <a:extLst>
              <a:ext uri="{FF2B5EF4-FFF2-40B4-BE49-F238E27FC236}">
                <a16:creationId xmlns:a16="http://schemas.microsoft.com/office/drawing/2014/main" id="{CE8ACAB3-2DAB-382F-CA4B-D8C7CB2F6738}"/>
              </a:ext>
            </a:extLst>
          </p:cNvPr>
          <p:cNvSpPr>
            <a:spLocks noGrp="1"/>
          </p:cNvSpPr>
          <p:nvPr>
            <p:ph type="body" sz="half" idx="22"/>
          </p:nvPr>
        </p:nvSpPr>
        <p:spPr/>
        <p:txBody>
          <a:bodyPr/>
          <a:lstStyle/>
          <a:p>
            <a:r>
              <a:rPr lang="en-US" dirty="0"/>
              <a:t>ELT, Equity, all staff team</a:t>
            </a:r>
          </a:p>
        </p:txBody>
      </p:sp>
      <p:sp>
        <p:nvSpPr>
          <p:cNvPr id="13" name="Text Placeholder 12">
            <a:extLst>
              <a:ext uri="{FF2B5EF4-FFF2-40B4-BE49-F238E27FC236}">
                <a16:creationId xmlns:a16="http://schemas.microsoft.com/office/drawing/2014/main" id="{06C16498-BF1A-08AE-2714-76947C3B5CF7}"/>
              </a:ext>
            </a:extLst>
          </p:cNvPr>
          <p:cNvSpPr>
            <a:spLocks noGrp="1"/>
          </p:cNvSpPr>
          <p:nvPr>
            <p:ph type="body" sz="half" idx="23"/>
          </p:nvPr>
        </p:nvSpPr>
        <p:spPr/>
        <p:txBody>
          <a:bodyPr/>
          <a:lstStyle/>
          <a:p>
            <a:r>
              <a:rPr lang="en-US" dirty="0"/>
              <a:t>Aug-Oct 24</a:t>
            </a:r>
          </a:p>
        </p:txBody>
      </p:sp>
      <p:sp>
        <p:nvSpPr>
          <p:cNvPr id="14" name="Text Placeholder 13">
            <a:extLst>
              <a:ext uri="{FF2B5EF4-FFF2-40B4-BE49-F238E27FC236}">
                <a16:creationId xmlns:a16="http://schemas.microsoft.com/office/drawing/2014/main" id="{8F99C01C-6C55-20C2-D881-A447AE89714A}"/>
              </a:ext>
            </a:extLst>
          </p:cNvPr>
          <p:cNvSpPr>
            <a:spLocks noGrp="1"/>
          </p:cNvSpPr>
          <p:nvPr>
            <p:ph type="body" sz="half" idx="24"/>
          </p:nvPr>
        </p:nvSpPr>
        <p:spPr>
          <a:xfrm>
            <a:off x="8220457" y="3107691"/>
            <a:ext cx="3118104" cy="469573"/>
          </a:xfrm>
        </p:spPr>
        <p:txBody>
          <a:bodyPr/>
          <a:lstStyle/>
          <a:p>
            <a:r>
              <a:rPr lang="en-US" sz="800" dirty="0"/>
              <a:t>PEF plan completed, roles established.  Intervention and pupils identified.  Measures in place. Differentiation- process training completed and 2 part lesson type study completed.  QA in place.  Learner conversation as part of QA</a:t>
            </a:r>
          </a:p>
          <a:p>
            <a:r>
              <a:rPr lang="en-US" dirty="0"/>
              <a:t> P1/2 play plan created, environment renewed. Pupil feedback.</a:t>
            </a:r>
          </a:p>
        </p:txBody>
      </p:sp>
      <p:sp>
        <p:nvSpPr>
          <p:cNvPr id="15" name="Text Placeholder 14">
            <a:extLst>
              <a:ext uri="{FF2B5EF4-FFF2-40B4-BE49-F238E27FC236}">
                <a16:creationId xmlns:a16="http://schemas.microsoft.com/office/drawing/2014/main" id="{F5DCBA5A-2539-4652-C8DC-05AB80B265A9}"/>
              </a:ext>
            </a:extLst>
          </p:cNvPr>
          <p:cNvSpPr>
            <a:spLocks noGrp="1"/>
          </p:cNvSpPr>
          <p:nvPr>
            <p:ph type="body" sz="half" idx="25"/>
          </p:nvPr>
        </p:nvSpPr>
        <p:spPr/>
        <p:txBody>
          <a:bodyPr/>
          <a:lstStyle/>
          <a:p>
            <a:endParaRPr lang="en-US" dirty="0"/>
          </a:p>
        </p:txBody>
      </p:sp>
      <p:sp>
        <p:nvSpPr>
          <p:cNvPr id="16" name="Text Placeholder 15">
            <a:extLst>
              <a:ext uri="{FF2B5EF4-FFF2-40B4-BE49-F238E27FC236}">
                <a16:creationId xmlns:a16="http://schemas.microsoft.com/office/drawing/2014/main" id="{51853334-850C-24D6-0387-3CCA88900505}"/>
              </a:ext>
            </a:extLst>
          </p:cNvPr>
          <p:cNvSpPr>
            <a:spLocks noGrp="1"/>
          </p:cNvSpPr>
          <p:nvPr>
            <p:ph type="body" sz="half" idx="26"/>
          </p:nvPr>
        </p:nvSpPr>
        <p:spPr>
          <a:xfrm>
            <a:off x="4001828" y="3703852"/>
            <a:ext cx="2666585" cy="469573"/>
          </a:xfrm>
        </p:spPr>
        <p:txBody>
          <a:bodyPr/>
          <a:lstStyle/>
          <a:p>
            <a:r>
              <a:rPr lang="en-US" dirty="0"/>
              <a:t>Classroom environment in place in P1/2.  Pupil voice focus in planning.</a:t>
            </a:r>
          </a:p>
        </p:txBody>
      </p:sp>
      <p:sp>
        <p:nvSpPr>
          <p:cNvPr id="17" name="Text Placeholder 16">
            <a:extLst>
              <a:ext uri="{FF2B5EF4-FFF2-40B4-BE49-F238E27FC236}">
                <a16:creationId xmlns:a16="http://schemas.microsoft.com/office/drawing/2014/main" id="{C5D3292F-FADF-068E-58B3-61516C2335EA}"/>
              </a:ext>
            </a:extLst>
          </p:cNvPr>
          <p:cNvSpPr>
            <a:spLocks noGrp="1"/>
          </p:cNvSpPr>
          <p:nvPr>
            <p:ph type="body" sz="half" idx="27"/>
          </p:nvPr>
        </p:nvSpPr>
        <p:spPr>
          <a:xfrm>
            <a:off x="6962276" y="3661673"/>
            <a:ext cx="1002147" cy="250785"/>
          </a:xfrm>
        </p:spPr>
        <p:txBody>
          <a:bodyPr/>
          <a:lstStyle/>
          <a:p>
            <a:r>
              <a:rPr lang="en-US" dirty="0"/>
              <a:t>P1/2 class teachers, EY Team </a:t>
            </a:r>
          </a:p>
        </p:txBody>
      </p:sp>
      <p:sp>
        <p:nvSpPr>
          <p:cNvPr id="18" name="Text Placeholder 17">
            <a:extLst>
              <a:ext uri="{FF2B5EF4-FFF2-40B4-BE49-F238E27FC236}">
                <a16:creationId xmlns:a16="http://schemas.microsoft.com/office/drawing/2014/main" id="{FAB96571-EA20-4731-4863-351B3D601B25}"/>
              </a:ext>
            </a:extLst>
          </p:cNvPr>
          <p:cNvSpPr>
            <a:spLocks noGrp="1"/>
          </p:cNvSpPr>
          <p:nvPr>
            <p:ph type="body" sz="half" idx="28"/>
          </p:nvPr>
        </p:nvSpPr>
        <p:spPr/>
        <p:txBody>
          <a:bodyPr/>
          <a:lstStyle/>
          <a:p>
            <a:r>
              <a:rPr lang="en-US" dirty="0"/>
              <a:t>Aug-Dec 24</a:t>
            </a:r>
          </a:p>
        </p:txBody>
      </p:sp>
      <p:sp>
        <p:nvSpPr>
          <p:cNvPr id="20" name="Text Placeholder 19">
            <a:extLst>
              <a:ext uri="{FF2B5EF4-FFF2-40B4-BE49-F238E27FC236}">
                <a16:creationId xmlns:a16="http://schemas.microsoft.com/office/drawing/2014/main" id="{CCB460F1-1532-C25C-EFC5-EEA5C9FE1C70}"/>
              </a:ext>
            </a:extLst>
          </p:cNvPr>
          <p:cNvSpPr>
            <a:spLocks noGrp="1"/>
          </p:cNvSpPr>
          <p:nvPr>
            <p:ph type="body" sz="half" idx="30"/>
          </p:nvPr>
        </p:nvSpPr>
        <p:spPr/>
        <p:txBody>
          <a:bodyPr/>
          <a:lstStyle/>
          <a:p>
            <a:endParaRPr lang="en-US" dirty="0"/>
          </a:p>
        </p:txBody>
      </p:sp>
      <p:sp>
        <p:nvSpPr>
          <p:cNvPr id="21" name="Text Placeholder 20">
            <a:extLst>
              <a:ext uri="{FF2B5EF4-FFF2-40B4-BE49-F238E27FC236}">
                <a16:creationId xmlns:a16="http://schemas.microsoft.com/office/drawing/2014/main" id="{799AB45F-DE28-A744-71CC-7332229A3552}"/>
              </a:ext>
            </a:extLst>
          </p:cNvPr>
          <p:cNvSpPr>
            <a:spLocks noGrp="1"/>
          </p:cNvSpPr>
          <p:nvPr>
            <p:ph type="body" sz="half" idx="31"/>
          </p:nvPr>
        </p:nvSpPr>
        <p:spPr/>
        <p:txBody>
          <a:bodyPr/>
          <a:lstStyle/>
          <a:p>
            <a:r>
              <a:rPr lang="en-US" dirty="0"/>
              <a:t>Engage with ASN team, ISS, EP on Cluster ISP creating a plan tailored to own school’s context from available data.</a:t>
            </a:r>
          </a:p>
        </p:txBody>
      </p:sp>
      <p:sp>
        <p:nvSpPr>
          <p:cNvPr id="22" name="Text Placeholder 21">
            <a:extLst>
              <a:ext uri="{FF2B5EF4-FFF2-40B4-BE49-F238E27FC236}">
                <a16:creationId xmlns:a16="http://schemas.microsoft.com/office/drawing/2014/main" id="{AD20C2AB-8550-F343-C0D3-E0AEBCB94A04}"/>
              </a:ext>
            </a:extLst>
          </p:cNvPr>
          <p:cNvSpPr>
            <a:spLocks noGrp="1"/>
          </p:cNvSpPr>
          <p:nvPr>
            <p:ph type="body" sz="half" idx="32"/>
          </p:nvPr>
        </p:nvSpPr>
        <p:spPr/>
        <p:txBody>
          <a:bodyPr/>
          <a:lstStyle/>
          <a:p>
            <a:r>
              <a:rPr lang="en-US" dirty="0"/>
              <a:t>All staff, SLT</a:t>
            </a:r>
          </a:p>
        </p:txBody>
      </p:sp>
      <p:sp>
        <p:nvSpPr>
          <p:cNvPr id="23" name="Text Placeholder 22">
            <a:extLst>
              <a:ext uri="{FF2B5EF4-FFF2-40B4-BE49-F238E27FC236}">
                <a16:creationId xmlns:a16="http://schemas.microsoft.com/office/drawing/2014/main" id="{49B61229-9E83-9FD5-B710-7350A0FC5B81}"/>
              </a:ext>
            </a:extLst>
          </p:cNvPr>
          <p:cNvSpPr>
            <a:spLocks noGrp="1"/>
          </p:cNvSpPr>
          <p:nvPr>
            <p:ph type="body" sz="half" idx="33"/>
          </p:nvPr>
        </p:nvSpPr>
        <p:spPr/>
        <p:txBody>
          <a:bodyPr/>
          <a:lstStyle/>
          <a:p>
            <a:r>
              <a:rPr lang="en-US" dirty="0"/>
              <a:t>Aug-Dec 24</a:t>
            </a:r>
          </a:p>
          <a:p>
            <a:endParaRPr lang="en-US" dirty="0"/>
          </a:p>
        </p:txBody>
      </p:sp>
      <p:sp>
        <p:nvSpPr>
          <p:cNvPr id="24" name="Text Placeholder 23">
            <a:extLst>
              <a:ext uri="{FF2B5EF4-FFF2-40B4-BE49-F238E27FC236}">
                <a16:creationId xmlns:a16="http://schemas.microsoft.com/office/drawing/2014/main" id="{D44C7673-2F9E-D9DE-4A33-F4C8A3A2172A}"/>
              </a:ext>
            </a:extLst>
          </p:cNvPr>
          <p:cNvSpPr>
            <a:spLocks noGrp="1"/>
          </p:cNvSpPr>
          <p:nvPr>
            <p:ph type="body" sz="half" idx="34"/>
          </p:nvPr>
        </p:nvSpPr>
        <p:spPr>
          <a:xfrm>
            <a:off x="8378565" y="4311949"/>
            <a:ext cx="2767971" cy="469573"/>
          </a:xfrm>
        </p:spPr>
        <p:txBody>
          <a:bodyPr/>
          <a:lstStyle/>
          <a:p>
            <a:r>
              <a:rPr lang="en-US" dirty="0"/>
              <a:t>Plan created. Some CLPL completed.  </a:t>
            </a:r>
          </a:p>
          <a:p>
            <a:r>
              <a:rPr lang="en-US" dirty="0"/>
              <a:t>Pupil baseline feedback collected.</a:t>
            </a:r>
          </a:p>
        </p:txBody>
      </p:sp>
      <p:sp>
        <p:nvSpPr>
          <p:cNvPr id="25" name="Text Placeholder 24">
            <a:extLst>
              <a:ext uri="{FF2B5EF4-FFF2-40B4-BE49-F238E27FC236}">
                <a16:creationId xmlns:a16="http://schemas.microsoft.com/office/drawing/2014/main" id="{C2C3B8EB-0F85-F213-CE66-8AAA17BD8257}"/>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A9FA8C88-5CE8-FD8D-3F58-1DEB6C30FBB6}"/>
              </a:ext>
            </a:extLst>
          </p:cNvPr>
          <p:cNvSpPr>
            <a:spLocks noGrp="1"/>
          </p:cNvSpPr>
          <p:nvPr>
            <p:ph type="body" sz="half" idx="36"/>
          </p:nvPr>
        </p:nvSpPr>
        <p:spPr/>
        <p:txBody>
          <a:bodyPr/>
          <a:lstStyle/>
          <a:p>
            <a:r>
              <a:rPr lang="en-US" sz="800" dirty="0"/>
              <a:t>New nurture class introduced and set up.  New approach to nurture – morning and afternoon class of 4/5 students with teacher and PSW – focus on pupil voice and engagement.</a:t>
            </a:r>
          </a:p>
        </p:txBody>
      </p:sp>
      <p:sp>
        <p:nvSpPr>
          <p:cNvPr id="27" name="Text Placeholder 26">
            <a:extLst>
              <a:ext uri="{FF2B5EF4-FFF2-40B4-BE49-F238E27FC236}">
                <a16:creationId xmlns:a16="http://schemas.microsoft.com/office/drawing/2014/main" id="{357C9D38-1C59-A3B8-4A32-50F45C80DCE2}"/>
              </a:ext>
            </a:extLst>
          </p:cNvPr>
          <p:cNvSpPr>
            <a:spLocks noGrp="1"/>
          </p:cNvSpPr>
          <p:nvPr>
            <p:ph type="body" sz="half" idx="37"/>
          </p:nvPr>
        </p:nvSpPr>
        <p:spPr/>
        <p:txBody>
          <a:bodyPr/>
          <a:lstStyle/>
          <a:p>
            <a:r>
              <a:rPr lang="en-US" dirty="0"/>
              <a:t>Nurture teachers &amp; SLT</a:t>
            </a:r>
          </a:p>
        </p:txBody>
      </p:sp>
      <p:sp>
        <p:nvSpPr>
          <p:cNvPr id="28" name="Text Placeholder 27">
            <a:extLst>
              <a:ext uri="{FF2B5EF4-FFF2-40B4-BE49-F238E27FC236}">
                <a16:creationId xmlns:a16="http://schemas.microsoft.com/office/drawing/2014/main" id="{C42D140A-8386-D5DC-96E7-95FA7652D0FD}"/>
              </a:ext>
            </a:extLst>
          </p:cNvPr>
          <p:cNvSpPr>
            <a:spLocks noGrp="1"/>
          </p:cNvSpPr>
          <p:nvPr>
            <p:ph type="body" sz="half" idx="38"/>
          </p:nvPr>
        </p:nvSpPr>
        <p:spPr/>
        <p:txBody>
          <a:bodyPr/>
          <a:lstStyle/>
          <a:p>
            <a:r>
              <a:rPr lang="en-US" dirty="0"/>
              <a:t>Aug- Oct 24</a:t>
            </a:r>
          </a:p>
        </p:txBody>
      </p:sp>
      <p:sp>
        <p:nvSpPr>
          <p:cNvPr id="29" name="Text Placeholder 28">
            <a:extLst>
              <a:ext uri="{FF2B5EF4-FFF2-40B4-BE49-F238E27FC236}">
                <a16:creationId xmlns:a16="http://schemas.microsoft.com/office/drawing/2014/main" id="{5B89A65D-DF01-FF51-F1ED-8C30422596AD}"/>
              </a:ext>
            </a:extLst>
          </p:cNvPr>
          <p:cNvSpPr>
            <a:spLocks noGrp="1"/>
          </p:cNvSpPr>
          <p:nvPr>
            <p:ph type="body" sz="half" idx="39"/>
          </p:nvPr>
        </p:nvSpPr>
        <p:spPr/>
        <p:txBody>
          <a:bodyPr/>
          <a:lstStyle/>
          <a:p>
            <a:r>
              <a:rPr lang="en-US" sz="800" dirty="0"/>
              <a:t>Nurture rooms set up and resourced.  Pupils attending.  PSWs identified and working with staff.  Feedback from learners.  Pupils “in” class engaged.</a:t>
            </a:r>
          </a:p>
        </p:txBody>
      </p:sp>
      <p:sp>
        <p:nvSpPr>
          <p:cNvPr id="30" name="Text Placeholder 29">
            <a:extLst>
              <a:ext uri="{FF2B5EF4-FFF2-40B4-BE49-F238E27FC236}">
                <a16:creationId xmlns:a16="http://schemas.microsoft.com/office/drawing/2014/main" id="{76DEDC30-34ED-AAFB-0FA4-CB818A8B6C42}"/>
              </a:ext>
            </a:extLst>
          </p:cNvPr>
          <p:cNvSpPr>
            <a:spLocks noGrp="1"/>
          </p:cNvSpPr>
          <p:nvPr>
            <p:ph type="body" sz="half" idx="40"/>
          </p:nvPr>
        </p:nvSpPr>
        <p:spPr/>
        <p:txBody>
          <a:bodyPr/>
          <a:lstStyle/>
          <a:p>
            <a:endParaRPr lang="en-US" dirty="0"/>
          </a:p>
        </p:txBody>
      </p:sp>
      <p:sp>
        <p:nvSpPr>
          <p:cNvPr id="31" name="Text Placeholder 30">
            <a:extLst>
              <a:ext uri="{FF2B5EF4-FFF2-40B4-BE49-F238E27FC236}">
                <a16:creationId xmlns:a16="http://schemas.microsoft.com/office/drawing/2014/main" id="{4A96EF32-44A1-43BD-719B-F6FA189D4ED0}"/>
              </a:ext>
            </a:extLst>
          </p:cNvPr>
          <p:cNvSpPr>
            <a:spLocks noGrp="1"/>
          </p:cNvSpPr>
          <p:nvPr>
            <p:ph type="body" sz="half" idx="41"/>
          </p:nvPr>
        </p:nvSpPr>
        <p:spPr/>
        <p:txBody>
          <a:bodyPr/>
          <a:lstStyle/>
          <a:p>
            <a:r>
              <a:rPr lang="en-US" dirty="0"/>
              <a:t>Begin HWB focus creating anti-bullying policy</a:t>
            </a:r>
          </a:p>
        </p:txBody>
      </p:sp>
      <p:sp>
        <p:nvSpPr>
          <p:cNvPr id="32" name="Text Placeholder 31">
            <a:extLst>
              <a:ext uri="{FF2B5EF4-FFF2-40B4-BE49-F238E27FC236}">
                <a16:creationId xmlns:a16="http://schemas.microsoft.com/office/drawing/2014/main" id="{BCC64D2D-0359-998F-E7F7-79499D7B2A0E}"/>
              </a:ext>
            </a:extLst>
          </p:cNvPr>
          <p:cNvSpPr>
            <a:spLocks noGrp="1"/>
          </p:cNvSpPr>
          <p:nvPr>
            <p:ph type="body" sz="half" idx="42"/>
          </p:nvPr>
        </p:nvSpPr>
        <p:spPr/>
        <p:txBody>
          <a:bodyPr/>
          <a:lstStyle/>
          <a:p>
            <a:r>
              <a:rPr lang="en-US" dirty="0"/>
              <a:t>HT, school community</a:t>
            </a:r>
          </a:p>
        </p:txBody>
      </p:sp>
      <p:sp>
        <p:nvSpPr>
          <p:cNvPr id="33" name="Text Placeholder 32">
            <a:extLst>
              <a:ext uri="{FF2B5EF4-FFF2-40B4-BE49-F238E27FC236}">
                <a16:creationId xmlns:a16="http://schemas.microsoft.com/office/drawing/2014/main" id="{E0174E60-7F0A-F104-489E-420D8F3BA855}"/>
              </a:ext>
            </a:extLst>
          </p:cNvPr>
          <p:cNvSpPr>
            <a:spLocks noGrp="1"/>
          </p:cNvSpPr>
          <p:nvPr>
            <p:ph type="body" sz="half" idx="43"/>
          </p:nvPr>
        </p:nvSpPr>
        <p:spPr/>
        <p:txBody>
          <a:bodyPr/>
          <a:lstStyle/>
          <a:p>
            <a:r>
              <a:rPr lang="en-US" dirty="0"/>
              <a:t>Jan- April 25</a:t>
            </a:r>
          </a:p>
        </p:txBody>
      </p:sp>
      <p:sp>
        <p:nvSpPr>
          <p:cNvPr id="34" name="Text Placeholder 33">
            <a:extLst>
              <a:ext uri="{FF2B5EF4-FFF2-40B4-BE49-F238E27FC236}">
                <a16:creationId xmlns:a16="http://schemas.microsoft.com/office/drawing/2014/main" id="{EE807972-088D-24FA-B5F7-5A4B6024947D}"/>
              </a:ext>
            </a:extLst>
          </p:cNvPr>
          <p:cNvSpPr>
            <a:spLocks noGrp="1"/>
          </p:cNvSpPr>
          <p:nvPr>
            <p:ph type="body" sz="half" idx="44"/>
          </p:nvPr>
        </p:nvSpPr>
        <p:spPr/>
        <p:txBody>
          <a:bodyPr/>
          <a:lstStyle/>
          <a:p>
            <a:r>
              <a:rPr lang="en-US" dirty="0"/>
              <a:t>Consultation with staff, pupils, parents and community completed.  Draft policy created.</a:t>
            </a:r>
          </a:p>
        </p:txBody>
      </p:sp>
      <p:sp>
        <p:nvSpPr>
          <p:cNvPr id="35" name="Text Placeholder 34">
            <a:extLst>
              <a:ext uri="{FF2B5EF4-FFF2-40B4-BE49-F238E27FC236}">
                <a16:creationId xmlns:a16="http://schemas.microsoft.com/office/drawing/2014/main" id="{5C7D60AC-3487-F516-C095-390DE8FC082B}"/>
              </a:ext>
            </a:extLst>
          </p:cNvPr>
          <p:cNvSpPr>
            <a:spLocks noGrp="1"/>
          </p:cNvSpPr>
          <p:nvPr>
            <p:ph type="body" sz="half" idx="45"/>
          </p:nvPr>
        </p:nvSpPr>
        <p:spPr/>
        <p:txBody>
          <a:bodyPr/>
          <a:lstStyle/>
          <a:p>
            <a:endParaRPr lang="en-US"/>
          </a:p>
        </p:txBody>
      </p:sp>
      <p:sp>
        <p:nvSpPr>
          <p:cNvPr id="36" name="Text Placeholder 4">
            <a:extLst>
              <a:ext uri="{FF2B5EF4-FFF2-40B4-BE49-F238E27FC236}">
                <a16:creationId xmlns:a16="http://schemas.microsoft.com/office/drawing/2014/main" id="{711E8C16-02C7-8E2B-6E49-F7A9D0083E89}"/>
              </a:ext>
            </a:extLst>
          </p:cNvPr>
          <p:cNvSpPr>
            <a:spLocks noGrp="1"/>
          </p:cNvSpPr>
          <p:nvPr>
            <p:ph type="body" sz="half" idx="14"/>
          </p:nvPr>
        </p:nvSpPr>
        <p:spPr/>
        <p:txBody>
          <a:bodyPr/>
          <a:lstStyle/>
          <a:p>
            <a:r>
              <a:rPr lang="en-US" dirty="0"/>
              <a:t>2024-25</a:t>
            </a:r>
          </a:p>
        </p:txBody>
      </p:sp>
      <p:pic>
        <p:nvPicPr>
          <p:cNvPr id="3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813" b="16813"/>
          <a:stretch>
            <a:fillRect/>
          </a:stretch>
        </p:blipFill>
        <p:spPr/>
      </p:pic>
      <p:sp>
        <p:nvSpPr>
          <p:cNvPr id="38"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dirty="0"/>
              <a:t>Our Lady of Lourdes RC Primary</a:t>
            </a:r>
          </a:p>
        </p:txBody>
      </p:sp>
    </p:spTree>
    <p:extLst>
      <p:ext uri="{BB962C8B-B14F-4D97-AF65-F5344CB8AC3E}">
        <p14:creationId xmlns:p14="http://schemas.microsoft.com/office/powerpoint/2010/main" val="47086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758C4E-517E-D2D6-51AC-F5B346560EF1}"/>
              </a:ext>
            </a:extLst>
          </p:cNvPr>
          <p:cNvSpPr>
            <a:spLocks noGrp="1"/>
          </p:cNvSpPr>
          <p:nvPr>
            <p:ph type="body" sz="half" idx="12"/>
          </p:nvPr>
        </p:nvSpPr>
        <p:spPr>
          <a:xfrm>
            <a:off x="2932079" y="1207058"/>
            <a:ext cx="7788807" cy="469573"/>
          </a:xfrm>
        </p:spPr>
        <p:txBody>
          <a:bodyPr/>
          <a:lstStyle/>
          <a:p>
            <a:r>
              <a:rPr lang="en-GB" sz="1800" dirty="0"/>
              <a:t>Inclusive and engaged learning community with a  </a:t>
            </a:r>
          </a:p>
          <a:p>
            <a:r>
              <a:rPr lang="en-GB" sz="1800" dirty="0"/>
              <a:t>HWB Focus: Anti-Bullying, Equality and Diversity</a:t>
            </a:r>
            <a:r>
              <a:rPr lang="en-GB" dirty="0"/>
              <a:t>.</a:t>
            </a:r>
          </a:p>
          <a:p>
            <a:endParaRPr lang="en-US" dirty="0"/>
          </a:p>
        </p:txBody>
      </p:sp>
      <p:sp>
        <p:nvSpPr>
          <p:cNvPr id="6" name="Text Placeholder 5">
            <a:extLst>
              <a:ext uri="{FF2B5EF4-FFF2-40B4-BE49-F238E27FC236}">
                <a16:creationId xmlns:a16="http://schemas.microsoft.com/office/drawing/2014/main" id="{64F0EC59-539C-5958-8C04-8EE95648E3CA}"/>
              </a:ext>
            </a:extLst>
          </p:cNvPr>
          <p:cNvSpPr>
            <a:spLocks noGrp="1"/>
          </p:cNvSpPr>
          <p:nvPr>
            <p:ph type="body" sz="half" idx="15"/>
          </p:nvPr>
        </p:nvSpPr>
        <p:spPr/>
        <p:txBody>
          <a:bodyPr/>
          <a:lstStyle/>
          <a:p>
            <a:r>
              <a:rPr lang="en-US" dirty="0"/>
              <a:t>x</a:t>
            </a:r>
          </a:p>
        </p:txBody>
      </p:sp>
      <p:sp>
        <p:nvSpPr>
          <p:cNvPr id="7" name="Text Placeholder 6">
            <a:extLst>
              <a:ext uri="{FF2B5EF4-FFF2-40B4-BE49-F238E27FC236}">
                <a16:creationId xmlns:a16="http://schemas.microsoft.com/office/drawing/2014/main" id="{29DBBB37-CB95-9278-BD4A-CFCDD66C64C7}"/>
              </a:ext>
            </a:extLst>
          </p:cNvPr>
          <p:cNvSpPr>
            <a:spLocks noGrp="1"/>
          </p:cNvSpPr>
          <p:nvPr>
            <p:ph type="body" sz="half" idx="16"/>
          </p:nvPr>
        </p:nvSpPr>
        <p:spPr/>
        <p:txBody>
          <a:bodyPr/>
          <a:lstStyle/>
          <a:p>
            <a:endParaRPr lang="en-US" dirty="0"/>
          </a:p>
        </p:txBody>
      </p:sp>
      <p:sp>
        <p:nvSpPr>
          <p:cNvPr id="8" name="Text Placeholder 7">
            <a:extLst>
              <a:ext uri="{FF2B5EF4-FFF2-40B4-BE49-F238E27FC236}">
                <a16:creationId xmlns:a16="http://schemas.microsoft.com/office/drawing/2014/main" id="{387E9054-C104-4F7C-F563-71BDCA9EFEC3}"/>
              </a:ext>
            </a:extLst>
          </p:cNvPr>
          <p:cNvSpPr>
            <a:spLocks noGrp="1"/>
          </p:cNvSpPr>
          <p:nvPr>
            <p:ph type="body" sz="half" idx="17"/>
          </p:nvPr>
        </p:nvSpPr>
        <p:spPr/>
        <p:txBody>
          <a:bodyPr/>
          <a:lstStyle/>
          <a:p>
            <a:r>
              <a:rPr lang="en-US" dirty="0"/>
              <a:t>x</a:t>
            </a:r>
          </a:p>
        </p:txBody>
      </p:sp>
      <p:sp>
        <p:nvSpPr>
          <p:cNvPr id="9" name="Text Placeholder 8">
            <a:extLst>
              <a:ext uri="{FF2B5EF4-FFF2-40B4-BE49-F238E27FC236}">
                <a16:creationId xmlns:a16="http://schemas.microsoft.com/office/drawing/2014/main" id="{D18CBF9E-5E0D-7960-F535-785C35CC238E}"/>
              </a:ext>
            </a:extLst>
          </p:cNvPr>
          <p:cNvSpPr>
            <a:spLocks noGrp="1"/>
          </p:cNvSpPr>
          <p:nvPr>
            <p:ph type="body" sz="half" idx="18"/>
          </p:nvPr>
        </p:nvSpPr>
        <p:spPr/>
        <p:txBody>
          <a:bodyPr/>
          <a:lstStyle/>
          <a:p>
            <a:r>
              <a:rPr lang="en-US" dirty="0"/>
              <a:t>x</a:t>
            </a:r>
          </a:p>
        </p:txBody>
      </p:sp>
      <p:sp>
        <p:nvSpPr>
          <p:cNvPr id="10" name="Text Placeholder 9">
            <a:extLst>
              <a:ext uri="{FF2B5EF4-FFF2-40B4-BE49-F238E27FC236}">
                <a16:creationId xmlns:a16="http://schemas.microsoft.com/office/drawing/2014/main" id="{F2D0A407-A0E0-0AC4-CF90-FC1D40B2F9AB}"/>
              </a:ext>
            </a:extLst>
          </p:cNvPr>
          <p:cNvSpPr>
            <a:spLocks noGrp="1"/>
          </p:cNvSpPr>
          <p:nvPr>
            <p:ph type="body" sz="half" idx="19"/>
          </p:nvPr>
        </p:nvSpPr>
        <p:spPr/>
        <p:txBody>
          <a:bodyPr/>
          <a:lstStyle/>
          <a:p>
            <a:r>
              <a:rPr lang="en-US" dirty="0"/>
              <a:t>x</a:t>
            </a:r>
          </a:p>
        </p:txBody>
      </p:sp>
      <p:sp>
        <p:nvSpPr>
          <p:cNvPr id="11" name="Text Placeholder 10">
            <a:extLst>
              <a:ext uri="{FF2B5EF4-FFF2-40B4-BE49-F238E27FC236}">
                <a16:creationId xmlns:a16="http://schemas.microsoft.com/office/drawing/2014/main" id="{5CC1A359-D2C6-1739-4223-8ABF9874C9D1}"/>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E8574933-577E-96F3-64F6-63BCF3B923F2}"/>
              </a:ext>
            </a:extLst>
          </p:cNvPr>
          <p:cNvSpPr>
            <a:spLocks noGrp="1"/>
          </p:cNvSpPr>
          <p:nvPr>
            <p:ph type="body" sz="half" idx="21"/>
          </p:nvPr>
        </p:nvSpPr>
        <p:spPr/>
        <p:txBody>
          <a:bodyPr/>
          <a:lstStyle/>
          <a:p>
            <a:r>
              <a:rPr lang="en-US" dirty="0"/>
              <a:t>x</a:t>
            </a:r>
          </a:p>
        </p:txBody>
      </p:sp>
      <p:sp>
        <p:nvSpPr>
          <p:cNvPr id="13" name="Text Placeholder 12">
            <a:extLst>
              <a:ext uri="{FF2B5EF4-FFF2-40B4-BE49-F238E27FC236}">
                <a16:creationId xmlns:a16="http://schemas.microsoft.com/office/drawing/2014/main" id="{0CF3FF34-ABD8-E867-78BE-F2D80E22C10D}"/>
              </a:ext>
            </a:extLst>
          </p:cNvPr>
          <p:cNvSpPr>
            <a:spLocks noGrp="1"/>
          </p:cNvSpPr>
          <p:nvPr>
            <p:ph type="body" sz="half" idx="22"/>
          </p:nvPr>
        </p:nvSpPr>
        <p:spPr/>
        <p:txBody>
          <a:bodyPr/>
          <a:lstStyle/>
          <a:p>
            <a:endParaRPr lang="en-US"/>
          </a:p>
        </p:txBody>
      </p:sp>
      <p:sp>
        <p:nvSpPr>
          <p:cNvPr id="14" name="Text Placeholder 13">
            <a:extLst>
              <a:ext uri="{FF2B5EF4-FFF2-40B4-BE49-F238E27FC236}">
                <a16:creationId xmlns:a16="http://schemas.microsoft.com/office/drawing/2014/main" id="{C7560516-D22E-02DC-FF77-AF689FDBFD4D}"/>
              </a:ext>
            </a:extLst>
          </p:cNvPr>
          <p:cNvSpPr>
            <a:spLocks noGrp="1"/>
          </p:cNvSpPr>
          <p:nvPr>
            <p:ph type="body" sz="half" idx="23"/>
          </p:nvPr>
        </p:nvSpPr>
        <p:spPr/>
        <p:txBody>
          <a:bodyPr/>
          <a:lstStyle/>
          <a:p>
            <a:endParaRPr lang="en-US"/>
          </a:p>
        </p:txBody>
      </p:sp>
      <p:sp>
        <p:nvSpPr>
          <p:cNvPr id="15" name="Text Placeholder 14">
            <a:extLst>
              <a:ext uri="{FF2B5EF4-FFF2-40B4-BE49-F238E27FC236}">
                <a16:creationId xmlns:a16="http://schemas.microsoft.com/office/drawing/2014/main" id="{338DA313-2523-8A5C-A659-F0D0977AC6DD}"/>
              </a:ext>
            </a:extLst>
          </p:cNvPr>
          <p:cNvSpPr>
            <a:spLocks noGrp="1"/>
          </p:cNvSpPr>
          <p:nvPr>
            <p:ph type="body" sz="half" idx="24"/>
          </p:nvPr>
        </p:nvSpPr>
        <p:spPr/>
        <p:txBody>
          <a:bodyPr/>
          <a:lstStyle/>
          <a:p>
            <a:r>
              <a:rPr lang="en-US" dirty="0"/>
              <a:t>x</a:t>
            </a:r>
          </a:p>
        </p:txBody>
      </p:sp>
      <p:sp>
        <p:nvSpPr>
          <p:cNvPr id="16" name="Text Placeholder 15">
            <a:extLst>
              <a:ext uri="{FF2B5EF4-FFF2-40B4-BE49-F238E27FC236}">
                <a16:creationId xmlns:a16="http://schemas.microsoft.com/office/drawing/2014/main" id="{FBC52A47-DD93-6EC9-9627-994B0418373A}"/>
              </a:ext>
            </a:extLst>
          </p:cNvPr>
          <p:cNvSpPr>
            <a:spLocks noGrp="1"/>
          </p:cNvSpPr>
          <p:nvPr>
            <p:ph type="body" sz="half" idx="25"/>
          </p:nvPr>
        </p:nvSpPr>
        <p:spPr/>
        <p:txBody>
          <a:bodyPr/>
          <a:lstStyle/>
          <a:p>
            <a:r>
              <a:rPr lang="en-US" dirty="0"/>
              <a:t>x</a:t>
            </a:r>
          </a:p>
        </p:txBody>
      </p:sp>
      <p:sp>
        <p:nvSpPr>
          <p:cNvPr id="17" name="Text Placeholder 16">
            <a:extLst>
              <a:ext uri="{FF2B5EF4-FFF2-40B4-BE49-F238E27FC236}">
                <a16:creationId xmlns:a16="http://schemas.microsoft.com/office/drawing/2014/main" id="{0DB11533-EF5D-60FE-BE01-FB104FB94C56}"/>
              </a:ext>
            </a:extLst>
          </p:cNvPr>
          <p:cNvSpPr>
            <a:spLocks noGrp="1"/>
          </p:cNvSpPr>
          <p:nvPr>
            <p:ph type="body" sz="half" idx="26"/>
          </p:nvPr>
        </p:nvSpPr>
        <p:spPr/>
        <p:txBody>
          <a:bodyPr/>
          <a:lstStyle/>
          <a:p>
            <a:endParaRPr lang="en-US" dirty="0"/>
          </a:p>
        </p:txBody>
      </p:sp>
      <p:sp>
        <p:nvSpPr>
          <p:cNvPr id="18" name="Text Placeholder 17">
            <a:extLst>
              <a:ext uri="{FF2B5EF4-FFF2-40B4-BE49-F238E27FC236}">
                <a16:creationId xmlns:a16="http://schemas.microsoft.com/office/drawing/2014/main" id="{3BCB6CC5-9014-FDC9-2243-0549D0C4ABD6}"/>
              </a:ext>
            </a:extLst>
          </p:cNvPr>
          <p:cNvSpPr>
            <a:spLocks noGrp="1"/>
          </p:cNvSpPr>
          <p:nvPr>
            <p:ph type="body" sz="half" idx="27"/>
          </p:nvPr>
        </p:nvSpPr>
        <p:spPr/>
        <p:txBody>
          <a:bodyPr/>
          <a:lstStyle/>
          <a:p>
            <a:r>
              <a:rPr lang="en-US" dirty="0"/>
              <a:t>x</a:t>
            </a:r>
          </a:p>
        </p:txBody>
      </p:sp>
      <p:sp>
        <p:nvSpPr>
          <p:cNvPr id="19" name="Text Placeholder 18">
            <a:extLst>
              <a:ext uri="{FF2B5EF4-FFF2-40B4-BE49-F238E27FC236}">
                <a16:creationId xmlns:a16="http://schemas.microsoft.com/office/drawing/2014/main" id="{457AAF18-4222-BF92-7AC2-1DC0B670FBB7}"/>
              </a:ext>
            </a:extLst>
          </p:cNvPr>
          <p:cNvSpPr>
            <a:spLocks noGrp="1"/>
          </p:cNvSpPr>
          <p:nvPr>
            <p:ph type="body" sz="half" idx="28"/>
          </p:nvPr>
        </p:nvSpPr>
        <p:spPr/>
        <p:txBody>
          <a:bodyPr/>
          <a:lstStyle/>
          <a:p>
            <a:r>
              <a:rPr lang="en-US" dirty="0"/>
              <a:t>x</a:t>
            </a:r>
          </a:p>
        </p:txBody>
      </p:sp>
      <p:sp>
        <p:nvSpPr>
          <p:cNvPr id="20" name="Text Placeholder 19">
            <a:extLst>
              <a:ext uri="{FF2B5EF4-FFF2-40B4-BE49-F238E27FC236}">
                <a16:creationId xmlns:a16="http://schemas.microsoft.com/office/drawing/2014/main" id="{FBD2F4B2-52E3-77EE-0FDC-0D8293D29B4F}"/>
              </a:ext>
            </a:extLst>
          </p:cNvPr>
          <p:cNvSpPr>
            <a:spLocks noGrp="1"/>
          </p:cNvSpPr>
          <p:nvPr>
            <p:ph type="body" sz="half" idx="29"/>
          </p:nvPr>
        </p:nvSpPr>
        <p:spPr/>
        <p:txBody>
          <a:bodyPr/>
          <a:lstStyle/>
          <a:p>
            <a:endParaRPr lang="en-US" dirty="0"/>
          </a:p>
        </p:txBody>
      </p:sp>
      <p:sp>
        <p:nvSpPr>
          <p:cNvPr id="21" name="Text Placeholder 20">
            <a:extLst>
              <a:ext uri="{FF2B5EF4-FFF2-40B4-BE49-F238E27FC236}">
                <a16:creationId xmlns:a16="http://schemas.microsoft.com/office/drawing/2014/main" id="{6FFD6A1B-17A6-DCA9-FB21-8433323B5249}"/>
              </a:ext>
            </a:extLst>
          </p:cNvPr>
          <p:cNvSpPr>
            <a:spLocks noGrp="1"/>
          </p:cNvSpPr>
          <p:nvPr>
            <p:ph type="body" sz="half" idx="30"/>
          </p:nvPr>
        </p:nvSpPr>
        <p:spPr/>
        <p:txBody>
          <a:bodyPr/>
          <a:lstStyle/>
          <a:p>
            <a:r>
              <a:rPr lang="en-US" dirty="0"/>
              <a:t>x</a:t>
            </a:r>
          </a:p>
        </p:txBody>
      </p:sp>
      <p:sp>
        <p:nvSpPr>
          <p:cNvPr id="22" name="Text Placeholder 21">
            <a:extLst>
              <a:ext uri="{FF2B5EF4-FFF2-40B4-BE49-F238E27FC236}">
                <a16:creationId xmlns:a16="http://schemas.microsoft.com/office/drawing/2014/main" id="{079DB4E7-5044-D0A0-2664-8B1F56E34787}"/>
              </a:ext>
            </a:extLst>
          </p:cNvPr>
          <p:cNvSpPr>
            <a:spLocks noGrp="1"/>
          </p:cNvSpPr>
          <p:nvPr>
            <p:ph type="body" sz="half" idx="31"/>
          </p:nvPr>
        </p:nvSpPr>
        <p:spPr/>
        <p:txBody>
          <a:bodyPr/>
          <a:lstStyle/>
          <a:p>
            <a:r>
              <a:rPr lang="en-US" dirty="0"/>
              <a:t>x</a:t>
            </a:r>
          </a:p>
        </p:txBody>
      </p:sp>
      <p:sp>
        <p:nvSpPr>
          <p:cNvPr id="23" name="Text Placeholder 22">
            <a:extLst>
              <a:ext uri="{FF2B5EF4-FFF2-40B4-BE49-F238E27FC236}">
                <a16:creationId xmlns:a16="http://schemas.microsoft.com/office/drawing/2014/main" id="{8ACCBBA3-9BC6-601C-BDC8-653F9CEFAC38}"/>
              </a:ext>
            </a:extLst>
          </p:cNvPr>
          <p:cNvSpPr>
            <a:spLocks noGrp="1"/>
          </p:cNvSpPr>
          <p:nvPr>
            <p:ph type="body" sz="half" idx="32"/>
          </p:nvPr>
        </p:nvSpPr>
        <p:spPr/>
        <p:txBody>
          <a:bodyPr/>
          <a:lstStyle/>
          <a:p>
            <a:r>
              <a:rPr lang="en-US" dirty="0"/>
              <a:t>x</a:t>
            </a:r>
          </a:p>
        </p:txBody>
      </p:sp>
      <p:sp>
        <p:nvSpPr>
          <p:cNvPr id="24" name="Text Placeholder 23">
            <a:extLst>
              <a:ext uri="{FF2B5EF4-FFF2-40B4-BE49-F238E27FC236}">
                <a16:creationId xmlns:a16="http://schemas.microsoft.com/office/drawing/2014/main" id="{0B1E3B7F-3194-D799-8EC7-AA7C0B6B382D}"/>
              </a:ext>
            </a:extLst>
          </p:cNvPr>
          <p:cNvSpPr>
            <a:spLocks noGrp="1"/>
          </p:cNvSpPr>
          <p:nvPr>
            <p:ph type="body" sz="half" idx="33"/>
          </p:nvPr>
        </p:nvSpPr>
        <p:spPr/>
        <p:txBody>
          <a:bodyPr/>
          <a:lstStyle/>
          <a:p>
            <a:r>
              <a:rPr lang="en-US" dirty="0"/>
              <a:t>x</a:t>
            </a:r>
          </a:p>
        </p:txBody>
      </p:sp>
      <p:sp>
        <p:nvSpPr>
          <p:cNvPr id="25" name="Text Placeholder 24">
            <a:extLst>
              <a:ext uri="{FF2B5EF4-FFF2-40B4-BE49-F238E27FC236}">
                <a16:creationId xmlns:a16="http://schemas.microsoft.com/office/drawing/2014/main" id="{19947388-C798-686B-A397-183A9F27400E}"/>
              </a:ext>
            </a:extLst>
          </p:cNvPr>
          <p:cNvSpPr>
            <a:spLocks noGrp="1"/>
          </p:cNvSpPr>
          <p:nvPr>
            <p:ph type="body" sz="half" idx="34"/>
          </p:nvPr>
        </p:nvSpPr>
        <p:spPr/>
        <p:txBody>
          <a:bodyPr/>
          <a:lstStyle/>
          <a:p>
            <a:r>
              <a:rPr lang="en-US" dirty="0"/>
              <a:t>x</a:t>
            </a:r>
          </a:p>
        </p:txBody>
      </p:sp>
      <p:sp>
        <p:nvSpPr>
          <p:cNvPr id="26" name="Text Placeholder 25">
            <a:extLst>
              <a:ext uri="{FF2B5EF4-FFF2-40B4-BE49-F238E27FC236}">
                <a16:creationId xmlns:a16="http://schemas.microsoft.com/office/drawing/2014/main" id="{403F5DD6-38D4-499E-AC90-B866B7863B43}"/>
              </a:ext>
            </a:extLst>
          </p:cNvPr>
          <p:cNvSpPr>
            <a:spLocks noGrp="1"/>
          </p:cNvSpPr>
          <p:nvPr>
            <p:ph type="body" sz="half" idx="35"/>
          </p:nvPr>
        </p:nvSpPr>
        <p:spPr/>
        <p:txBody>
          <a:bodyPr/>
          <a:lstStyle/>
          <a:p>
            <a:r>
              <a:rPr lang="en-US" dirty="0"/>
              <a:t>x</a:t>
            </a:r>
          </a:p>
        </p:txBody>
      </p:sp>
      <p:sp>
        <p:nvSpPr>
          <p:cNvPr id="27" name="Text Placeholder 26">
            <a:extLst>
              <a:ext uri="{FF2B5EF4-FFF2-40B4-BE49-F238E27FC236}">
                <a16:creationId xmlns:a16="http://schemas.microsoft.com/office/drawing/2014/main" id="{8C316EA6-C0B3-E89F-3608-B554A40DA1A5}"/>
              </a:ext>
            </a:extLst>
          </p:cNvPr>
          <p:cNvSpPr>
            <a:spLocks noGrp="1"/>
          </p:cNvSpPr>
          <p:nvPr>
            <p:ph type="body" sz="half" idx="36"/>
          </p:nvPr>
        </p:nvSpPr>
        <p:spPr/>
        <p:txBody>
          <a:bodyPr/>
          <a:lstStyle/>
          <a:p>
            <a:r>
              <a:rPr lang="en-US" dirty="0"/>
              <a:t>x</a:t>
            </a:r>
          </a:p>
        </p:txBody>
      </p:sp>
      <p:sp>
        <p:nvSpPr>
          <p:cNvPr id="28" name="Text Placeholder 27">
            <a:extLst>
              <a:ext uri="{FF2B5EF4-FFF2-40B4-BE49-F238E27FC236}">
                <a16:creationId xmlns:a16="http://schemas.microsoft.com/office/drawing/2014/main" id="{F578D3EF-EF3D-3422-1000-8DAF05D7F4F2}"/>
              </a:ext>
            </a:extLst>
          </p:cNvPr>
          <p:cNvSpPr>
            <a:spLocks noGrp="1"/>
          </p:cNvSpPr>
          <p:nvPr>
            <p:ph type="body" sz="half" idx="37"/>
          </p:nvPr>
        </p:nvSpPr>
        <p:spPr/>
        <p:txBody>
          <a:bodyPr/>
          <a:lstStyle/>
          <a:p>
            <a:endParaRPr lang="en-US"/>
          </a:p>
        </p:txBody>
      </p:sp>
      <p:sp>
        <p:nvSpPr>
          <p:cNvPr id="29" name="Text Placeholder 28">
            <a:extLst>
              <a:ext uri="{FF2B5EF4-FFF2-40B4-BE49-F238E27FC236}">
                <a16:creationId xmlns:a16="http://schemas.microsoft.com/office/drawing/2014/main" id="{A2F0AA1D-8932-62B8-23A4-7852523EAD7F}"/>
              </a:ext>
            </a:extLst>
          </p:cNvPr>
          <p:cNvSpPr>
            <a:spLocks noGrp="1"/>
          </p:cNvSpPr>
          <p:nvPr>
            <p:ph type="body" sz="half" idx="38"/>
          </p:nvPr>
        </p:nvSpPr>
        <p:spPr/>
        <p:txBody>
          <a:bodyPr/>
          <a:lstStyle/>
          <a:p>
            <a:endParaRPr lang="en-US"/>
          </a:p>
        </p:txBody>
      </p:sp>
      <p:sp>
        <p:nvSpPr>
          <p:cNvPr id="30" name="Text Placeholder 29">
            <a:extLst>
              <a:ext uri="{FF2B5EF4-FFF2-40B4-BE49-F238E27FC236}">
                <a16:creationId xmlns:a16="http://schemas.microsoft.com/office/drawing/2014/main" id="{709EF946-BA1D-7945-3927-D5ECF8E4812A}"/>
              </a:ext>
            </a:extLst>
          </p:cNvPr>
          <p:cNvSpPr>
            <a:spLocks noGrp="1"/>
          </p:cNvSpPr>
          <p:nvPr>
            <p:ph type="body" sz="half" idx="39"/>
          </p:nvPr>
        </p:nvSpPr>
        <p:spPr/>
        <p:txBody>
          <a:bodyPr/>
          <a:lstStyle/>
          <a:p>
            <a:endParaRPr lang="en-US"/>
          </a:p>
        </p:txBody>
      </p:sp>
      <p:sp>
        <p:nvSpPr>
          <p:cNvPr id="31" name="Text Placeholder 30">
            <a:extLst>
              <a:ext uri="{FF2B5EF4-FFF2-40B4-BE49-F238E27FC236}">
                <a16:creationId xmlns:a16="http://schemas.microsoft.com/office/drawing/2014/main" id="{D5C2D316-C7DC-9750-7EBF-4666DF450599}"/>
              </a:ext>
            </a:extLst>
          </p:cNvPr>
          <p:cNvSpPr>
            <a:spLocks noGrp="1"/>
          </p:cNvSpPr>
          <p:nvPr>
            <p:ph type="body" sz="half" idx="40"/>
          </p:nvPr>
        </p:nvSpPr>
        <p:spPr/>
        <p:txBody>
          <a:bodyPr/>
          <a:lstStyle/>
          <a:p>
            <a:r>
              <a:rPr lang="en-US" dirty="0"/>
              <a:t>x</a:t>
            </a:r>
          </a:p>
        </p:txBody>
      </p:sp>
      <p:sp>
        <p:nvSpPr>
          <p:cNvPr id="32" name="Text Placeholder 31">
            <a:extLst>
              <a:ext uri="{FF2B5EF4-FFF2-40B4-BE49-F238E27FC236}">
                <a16:creationId xmlns:a16="http://schemas.microsoft.com/office/drawing/2014/main" id="{9F09790F-A304-D5DA-67F5-F6D68EF957ED}"/>
              </a:ext>
            </a:extLst>
          </p:cNvPr>
          <p:cNvSpPr>
            <a:spLocks noGrp="1"/>
          </p:cNvSpPr>
          <p:nvPr>
            <p:ph type="body" sz="half" idx="41"/>
          </p:nvPr>
        </p:nvSpPr>
        <p:spPr/>
        <p:txBody>
          <a:bodyPr/>
          <a:lstStyle/>
          <a:p>
            <a:r>
              <a:rPr lang="en-US" dirty="0"/>
              <a:t>x</a:t>
            </a:r>
          </a:p>
        </p:txBody>
      </p:sp>
      <p:sp>
        <p:nvSpPr>
          <p:cNvPr id="33" name="Text Placeholder 32">
            <a:extLst>
              <a:ext uri="{FF2B5EF4-FFF2-40B4-BE49-F238E27FC236}">
                <a16:creationId xmlns:a16="http://schemas.microsoft.com/office/drawing/2014/main" id="{3978CBE8-C7D0-7633-44E5-EB2239636DF8}"/>
              </a:ext>
            </a:extLst>
          </p:cNvPr>
          <p:cNvSpPr>
            <a:spLocks noGrp="1"/>
          </p:cNvSpPr>
          <p:nvPr>
            <p:ph type="body" sz="half" idx="42"/>
          </p:nvPr>
        </p:nvSpPr>
        <p:spPr/>
        <p:txBody>
          <a:bodyPr/>
          <a:lstStyle/>
          <a:p>
            <a:endParaRPr lang="en-US"/>
          </a:p>
        </p:txBody>
      </p:sp>
      <p:sp>
        <p:nvSpPr>
          <p:cNvPr id="34" name="Text Placeholder 33">
            <a:extLst>
              <a:ext uri="{FF2B5EF4-FFF2-40B4-BE49-F238E27FC236}">
                <a16:creationId xmlns:a16="http://schemas.microsoft.com/office/drawing/2014/main" id="{B06B0DCA-919E-8BB5-D098-F8001521C3B7}"/>
              </a:ext>
            </a:extLst>
          </p:cNvPr>
          <p:cNvSpPr>
            <a:spLocks noGrp="1"/>
          </p:cNvSpPr>
          <p:nvPr>
            <p:ph type="body" sz="half" idx="43"/>
          </p:nvPr>
        </p:nvSpPr>
        <p:spPr/>
        <p:txBody>
          <a:bodyPr/>
          <a:lstStyle/>
          <a:p>
            <a:r>
              <a:rPr lang="en-US" dirty="0"/>
              <a:t>x</a:t>
            </a:r>
          </a:p>
        </p:txBody>
      </p:sp>
      <p:sp>
        <p:nvSpPr>
          <p:cNvPr id="35" name="Text Placeholder 34">
            <a:extLst>
              <a:ext uri="{FF2B5EF4-FFF2-40B4-BE49-F238E27FC236}">
                <a16:creationId xmlns:a16="http://schemas.microsoft.com/office/drawing/2014/main" id="{93CDEB2A-D190-5D19-3715-F9978A67C9F1}"/>
              </a:ext>
            </a:extLst>
          </p:cNvPr>
          <p:cNvSpPr>
            <a:spLocks noGrp="1"/>
          </p:cNvSpPr>
          <p:nvPr>
            <p:ph type="body" sz="half" idx="44"/>
          </p:nvPr>
        </p:nvSpPr>
        <p:spPr/>
        <p:txBody>
          <a:bodyPr/>
          <a:lstStyle/>
          <a:p>
            <a:endParaRPr lang="en-US"/>
          </a:p>
        </p:txBody>
      </p:sp>
      <p:sp>
        <p:nvSpPr>
          <p:cNvPr id="36" name="Text Placeholder 35">
            <a:extLst>
              <a:ext uri="{FF2B5EF4-FFF2-40B4-BE49-F238E27FC236}">
                <a16:creationId xmlns:a16="http://schemas.microsoft.com/office/drawing/2014/main" id="{B3BCD8E8-0621-AED8-0A1D-05D66D3FDB1D}"/>
              </a:ext>
            </a:extLst>
          </p:cNvPr>
          <p:cNvSpPr>
            <a:spLocks noGrp="1"/>
          </p:cNvSpPr>
          <p:nvPr>
            <p:ph type="body" sz="half" idx="45"/>
          </p:nvPr>
        </p:nvSpPr>
        <p:spPr/>
        <p:txBody>
          <a:bodyPr/>
          <a:lstStyle/>
          <a:p>
            <a:r>
              <a:rPr lang="en-US" dirty="0"/>
              <a:t>x</a:t>
            </a:r>
          </a:p>
        </p:txBody>
      </p:sp>
      <p:sp>
        <p:nvSpPr>
          <p:cNvPr id="37" name="Text Placeholder 36">
            <a:extLst>
              <a:ext uri="{FF2B5EF4-FFF2-40B4-BE49-F238E27FC236}">
                <a16:creationId xmlns:a16="http://schemas.microsoft.com/office/drawing/2014/main" id="{D2A80243-7A10-9A2F-332A-5C0EB444BC80}"/>
              </a:ext>
            </a:extLst>
          </p:cNvPr>
          <p:cNvSpPr>
            <a:spLocks noGrp="1"/>
          </p:cNvSpPr>
          <p:nvPr>
            <p:ph type="body" sz="half" idx="46"/>
          </p:nvPr>
        </p:nvSpPr>
        <p:spPr/>
        <p:txBody>
          <a:bodyPr/>
          <a:lstStyle/>
          <a:p>
            <a:r>
              <a:rPr lang="en-US" dirty="0"/>
              <a:t>x</a:t>
            </a:r>
          </a:p>
        </p:txBody>
      </p:sp>
      <p:sp>
        <p:nvSpPr>
          <p:cNvPr id="38" name="Text Placeholder 37">
            <a:extLst>
              <a:ext uri="{FF2B5EF4-FFF2-40B4-BE49-F238E27FC236}">
                <a16:creationId xmlns:a16="http://schemas.microsoft.com/office/drawing/2014/main" id="{6889A195-5FC8-C268-D6B0-7353E8DB3DCA}"/>
              </a:ext>
            </a:extLst>
          </p:cNvPr>
          <p:cNvSpPr>
            <a:spLocks noGrp="1"/>
          </p:cNvSpPr>
          <p:nvPr>
            <p:ph type="body" sz="half" idx="47"/>
          </p:nvPr>
        </p:nvSpPr>
        <p:spPr/>
        <p:txBody>
          <a:bodyPr/>
          <a:lstStyle/>
          <a:p>
            <a:r>
              <a:rPr lang="en-US" dirty="0"/>
              <a:t>x</a:t>
            </a:r>
          </a:p>
        </p:txBody>
      </p:sp>
      <p:sp>
        <p:nvSpPr>
          <p:cNvPr id="39" name="Text Placeholder 38">
            <a:extLst>
              <a:ext uri="{FF2B5EF4-FFF2-40B4-BE49-F238E27FC236}">
                <a16:creationId xmlns:a16="http://schemas.microsoft.com/office/drawing/2014/main" id="{D1D95F40-7780-8C07-12BE-A560D4541156}"/>
              </a:ext>
            </a:extLst>
          </p:cNvPr>
          <p:cNvSpPr>
            <a:spLocks noGrp="1"/>
          </p:cNvSpPr>
          <p:nvPr>
            <p:ph type="body" sz="half" idx="48"/>
          </p:nvPr>
        </p:nvSpPr>
        <p:spPr/>
        <p:txBody>
          <a:bodyPr/>
          <a:lstStyle/>
          <a:p>
            <a:endParaRPr lang="en-US"/>
          </a:p>
        </p:txBody>
      </p:sp>
      <p:sp>
        <p:nvSpPr>
          <p:cNvPr id="40" name="Text Placeholder 39">
            <a:extLst>
              <a:ext uri="{FF2B5EF4-FFF2-40B4-BE49-F238E27FC236}">
                <a16:creationId xmlns:a16="http://schemas.microsoft.com/office/drawing/2014/main" id="{1C8382CD-9779-6AA3-9C51-25402E8961BC}"/>
              </a:ext>
            </a:extLst>
          </p:cNvPr>
          <p:cNvSpPr>
            <a:spLocks noGrp="1"/>
          </p:cNvSpPr>
          <p:nvPr>
            <p:ph type="body" sz="half" idx="49"/>
          </p:nvPr>
        </p:nvSpPr>
        <p:spPr/>
        <p:txBody>
          <a:bodyPr/>
          <a:lstStyle/>
          <a:p>
            <a:endParaRPr lang="en-US"/>
          </a:p>
        </p:txBody>
      </p:sp>
      <p:sp>
        <p:nvSpPr>
          <p:cNvPr id="41" name="Text Placeholder 40">
            <a:extLst>
              <a:ext uri="{FF2B5EF4-FFF2-40B4-BE49-F238E27FC236}">
                <a16:creationId xmlns:a16="http://schemas.microsoft.com/office/drawing/2014/main" id="{7CE4588E-C696-DC4D-A2DA-0558BD0772A7}"/>
              </a:ext>
            </a:extLst>
          </p:cNvPr>
          <p:cNvSpPr>
            <a:spLocks noGrp="1"/>
          </p:cNvSpPr>
          <p:nvPr>
            <p:ph type="body" sz="half" idx="50"/>
          </p:nvPr>
        </p:nvSpPr>
        <p:spPr/>
        <p:txBody>
          <a:bodyPr/>
          <a:lstStyle/>
          <a:p>
            <a:r>
              <a:rPr lang="en-US" dirty="0"/>
              <a:t>x</a:t>
            </a:r>
          </a:p>
        </p:txBody>
      </p:sp>
      <p:sp>
        <p:nvSpPr>
          <p:cNvPr id="42" name="Text Placeholder 4">
            <a:extLst>
              <a:ext uri="{FF2B5EF4-FFF2-40B4-BE49-F238E27FC236}">
                <a16:creationId xmlns:a16="http://schemas.microsoft.com/office/drawing/2014/main" id="{711E8C16-02C7-8E2B-6E49-F7A9D0083E89}"/>
              </a:ext>
            </a:extLst>
          </p:cNvPr>
          <p:cNvSpPr>
            <a:spLocks noGrp="1"/>
          </p:cNvSpPr>
          <p:nvPr>
            <p:ph type="body" sz="half" idx="14"/>
          </p:nvPr>
        </p:nvSpPr>
        <p:spPr/>
        <p:txBody>
          <a:bodyPr/>
          <a:lstStyle/>
          <a:p>
            <a:r>
              <a:rPr lang="en-US" dirty="0"/>
              <a:t>2024-25</a:t>
            </a:r>
          </a:p>
        </p:txBody>
      </p:sp>
      <p:pic>
        <p:nvPicPr>
          <p:cNvPr id="43"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813" b="16813"/>
          <a:stretch>
            <a:fillRect/>
          </a:stretch>
        </p:blipFill>
        <p:spPr/>
      </p:pic>
      <p:sp>
        <p:nvSpPr>
          <p:cNvPr id="44"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dirty="0"/>
              <a:t>Our Lady of Lourdes RC Primary</a:t>
            </a:r>
          </a:p>
        </p:txBody>
      </p:sp>
    </p:spTree>
    <p:extLst>
      <p:ext uri="{BB962C8B-B14F-4D97-AF65-F5344CB8AC3E}">
        <p14:creationId xmlns:p14="http://schemas.microsoft.com/office/powerpoint/2010/main" val="134715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987607-1E3B-7CF3-CB0D-38C34B383FA5}"/>
              </a:ext>
            </a:extLst>
          </p:cNvPr>
          <p:cNvSpPr>
            <a:spLocks noGrp="1"/>
          </p:cNvSpPr>
          <p:nvPr>
            <p:ph type="body" sz="half" idx="12"/>
          </p:nvPr>
        </p:nvSpPr>
        <p:spPr>
          <a:xfrm>
            <a:off x="2893194" y="1253990"/>
            <a:ext cx="7788807" cy="469573"/>
          </a:xfrm>
        </p:spPr>
        <p:txBody>
          <a:bodyPr/>
          <a:lstStyle/>
          <a:p>
            <a:r>
              <a:rPr lang="en-GB" sz="1800" dirty="0"/>
              <a:t>Inclusive and engaged learning community with a  </a:t>
            </a:r>
          </a:p>
          <a:p>
            <a:r>
              <a:rPr lang="en-GB" sz="1800" dirty="0"/>
              <a:t>HWB Focus: Anti-Bullying, Equality and Diversity</a:t>
            </a:r>
            <a:r>
              <a:rPr lang="en-GB" dirty="0"/>
              <a:t>.</a:t>
            </a:r>
          </a:p>
          <a:p>
            <a:endParaRPr lang="en-US" dirty="0"/>
          </a:p>
        </p:txBody>
      </p:sp>
      <p:sp>
        <p:nvSpPr>
          <p:cNvPr id="6" name="Text Placeholder 5">
            <a:extLst>
              <a:ext uri="{FF2B5EF4-FFF2-40B4-BE49-F238E27FC236}">
                <a16:creationId xmlns:a16="http://schemas.microsoft.com/office/drawing/2014/main" id="{641C50D4-512D-7E28-7AC6-DF287CECCF09}"/>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C9DAF657-F1B9-2D27-EE22-1E4447179A39}"/>
              </a:ext>
            </a:extLst>
          </p:cNvPr>
          <p:cNvSpPr>
            <a:spLocks noGrp="1"/>
          </p:cNvSpPr>
          <p:nvPr>
            <p:ph type="body" sz="half" idx="16"/>
          </p:nvPr>
        </p:nvSpPr>
        <p:spPr/>
        <p:txBody>
          <a:bodyPr/>
          <a:lstStyle/>
          <a:p>
            <a:r>
              <a:rPr lang="en-US" dirty="0"/>
              <a:t>x</a:t>
            </a:r>
          </a:p>
        </p:txBody>
      </p:sp>
      <p:sp>
        <p:nvSpPr>
          <p:cNvPr id="8" name="Text Placeholder 7">
            <a:extLst>
              <a:ext uri="{FF2B5EF4-FFF2-40B4-BE49-F238E27FC236}">
                <a16:creationId xmlns:a16="http://schemas.microsoft.com/office/drawing/2014/main" id="{EA7F83FC-E2EA-6115-C69C-E68170F6F84D}"/>
              </a:ext>
            </a:extLst>
          </p:cNvPr>
          <p:cNvSpPr>
            <a:spLocks noGrp="1"/>
          </p:cNvSpPr>
          <p:nvPr>
            <p:ph type="body" sz="half" idx="17"/>
          </p:nvPr>
        </p:nvSpPr>
        <p:spPr/>
        <p:txBody>
          <a:bodyPr/>
          <a:lstStyle/>
          <a:p>
            <a:r>
              <a:rPr lang="en-US" dirty="0"/>
              <a:t>x</a:t>
            </a:r>
          </a:p>
        </p:txBody>
      </p:sp>
      <p:sp>
        <p:nvSpPr>
          <p:cNvPr id="9" name="Text Placeholder 8">
            <a:extLst>
              <a:ext uri="{FF2B5EF4-FFF2-40B4-BE49-F238E27FC236}">
                <a16:creationId xmlns:a16="http://schemas.microsoft.com/office/drawing/2014/main" id="{DFDF7674-49C2-ACDB-6B01-5100EA851C9B}"/>
              </a:ext>
            </a:extLst>
          </p:cNvPr>
          <p:cNvSpPr>
            <a:spLocks noGrp="1"/>
          </p:cNvSpPr>
          <p:nvPr>
            <p:ph type="body" sz="half" idx="18"/>
          </p:nvPr>
        </p:nvSpPr>
        <p:spPr/>
        <p:txBody>
          <a:bodyPr/>
          <a:lstStyle/>
          <a:p>
            <a:r>
              <a:rPr lang="en-US" dirty="0"/>
              <a:t>x</a:t>
            </a:r>
          </a:p>
        </p:txBody>
      </p:sp>
      <p:sp>
        <p:nvSpPr>
          <p:cNvPr id="10" name="Text Placeholder 9">
            <a:extLst>
              <a:ext uri="{FF2B5EF4-FFF2-40B4-BE49-F238E27FC236}">
                <a16:creationId xmlns:a16="http://schemas.microsoft.com/office/drawing/2014/main" id="{EFF96B11-72D6-0ECE-206F-9A1020A6DDC2}"/>
              </a:ext>
            </a:extLst>
          </p:cNvPr>
          <p:cNvSpPr>
            <a:spLocks noGrp="1"/>
          </p:cNvSpPr>
          <p:nvPr>
            <p:ph type="body" sz="half" idx="19"/>
          </p:nvPr>
        </p:nvSpPr>
        <p:spPr/>
        <p:txBody>
          <a:bodyPr/>
          <a:lstStyle/>
          <a:p>
            <a:r>
              <a:rPr lang="en-US" dirty="0"/>
              <a:t>x</a:t>
            </a:r>
          </a:p>
        </p:txBody>
      </p:sp>
      <p:sp>
        <p:nvSpPr>
          <p:cNvPr id="11" name="Text Placeholder 10">
            <a:extLst>
              <a:ext uri="{FF2B5EF4-FFF2-40B4-BE49-F238E27FC236}">
                <a16:creationId xmlns:a16="http://schemas.microsoft.com/office/drawing/2014/main" id="{901B4ED3-3C07-9BC7-D8A6-EBA490A8499A}"/>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5B3CECEE-DC2C-9B3A-87D3-31500C3DFCBE}"/>
              </a:ext>
            </a:extLst>
          </p:cNvPr>
          <p:cNvSpPr>
            <a:spLocks noGrp="1"/>
          </p:cNvSpPr>
          <p:nvPr>
            <p:ph type="body" sz="half" idx="21"/>
          </p:nvPr>
        </p:nvSpPr>
        <p:spPr/>
        <p:txBody>
          <a:bodyPr/>
          <a:lstStyle/>
          <a:p>
            <a:endParaRPr lang="en-US"/>
          </a:p>
        </p:txBody>
      </p:sp>
      <p:sp>
        <p:nvSpPr>
          <p:cNvPr id="13" name="Text Placeholder 12">
            <a:extLst>
              <a:ext uri="{FF2B5EF4-FFF2-40B4-BE49-F238E27FC236}">
                <a16:creationId xmlns:a16="http://schemas.microsoft.com/office/drawing/2014/main" id="{80F059E9-623C-A864-99B3-9247A1C46D25}"/>
              </a:ext>
            </a:extLst>
          </p:cNvPr>
          <p:cNvSpPr>
            <a:spLocks noGrp="1"/>
          </p:cNvSpPr>
          <p:nvPr>
            <p:ph type="body" sz="half" idx="22"/>
          </p:nvPr>
        </p:nvSpPr>
        <p:spPr/>
        <p:txBody>
          <a:bodyPr/>
          <a:lstStyle/>
          <a:p>
            <a:r>
              <a:rPr lang="en-US" dirty="0"/>
              <a:t>x</a:t>
            </a:r>
          </a:p>
        </p:txBody>
      </p:sp>
      <p:sp>
        <p:nvSpPr>
          <p:cNvPr id="14" name="Text Placeholder 13">
            <a:extLst>
              <a:ext uri="{FF2B5EF4-FFF2-40B4-BE49-F238E27FC236}">
                <a16:creationId xmlns:a16="http://schemas.microsoft.com/office/drawing/2014/main" id="{E07FEDF5-2067-6346-B234-DD223C21E180}"/>
              </a:ext>
            </a:extLst>
          </p:cNvPr>
          <p:cNvSpPr>
            <a:spLocks noGrp="1"/>
          </p:cNvSpPr>
          <p:nvPr>
            <p:ph type="body" sz="half" idx="23"/>
          </p:nvPr>
        </p:nvSpPr>
        <p:spPr/>
        <p:txBody>
          <a:bodyPr/>
          <a:lstStyle/>
          <a:p>
            <a:r>
              <a:rPr lang="en-US" dirty="0"/>
              <a:t>x</a:t>
            </a:r>
          </a:p>
        </p:txBody>
      </p:sp>
      <p:sp>
        <p:nvSpPr>
          <p:cNvPr id="15" name="Text Placeholder 14">
            <a:extLst>
              <a:ext uri="{FF2B5EF4-FFF2-40B4-BE49-F238E27FC236}">
                <a16:creationId xmlns:a16="http://schemas.microsoft.com/office/drawing/2014/main" id="{E5F10D8B-310C-8542-509D-627E24902ED3}"/>
              </a:ext>
            </a:extLst>
          </p:cNvPr>
          <p:cNvSpPr>
            <a:spLocks noGrp="1"/>
          </p:cNvSpPr>
          <p:nvPr>
            <p:ph type="body" sz="half" idx="24"/>
          </p:nvPr>
        </p:nvSpPr>
        <p:spPr/>
        <p:txBody>
          <a:bodyPr/>
          <a:lstStyle/>
          <a:p>
            <a:r>
              <a:rPr lang="en-US" dirty="0"/>
              <a:t>x</a:t>
            </a:r>
          </a:p>
        </p:txBody>
      </p:sp>
      <p:sp>
        <p:nvSpPr>
          <p:cNvPr id="16" name="Text Placeholder 15">
            <a:extLst>
              <a:ext uri="{FF2B5EF4-FFF2-40B4-BE49-F238E27FC236}">
                <a16:creationId xmlns:a16="http://schemas.microsoft.com/office/drawing/2014/main" id="{CEEEAD21-1B8D-3C8A-4FCE-F98C4997C190}"/>
              </a:ext>
            </a:extLst>
          </p:cNvPr>
          <p:cNvSpPr>
            <a:spLocks noGrp="1"/>
          </p:cNvSpPr>
          <p:nvPr>
            <p:ph type="body" sz="half" idx="25"/>
          </p:nvPr>
        </p:nvSpPr>
        <p:spPr/>
        <p:txBody>
          <a:bodyPr/>
          <a:lstStyle/>
          <a:p>
            <a:endParaRPr lang="en-US"/>
          </a:p>
        </p:txBody>
      </p:sp>
      <p:sp>
        <p:nvSpPr>
          <p:cNvPr id="18" name="Text Placeholder 17">
            <a:extLst>
              <a:ext uri="{FF2B5EF4-FFF2-40B4-BE49-F238E27FC236}">
                <a16:creationId xmlns:a16="http://schemas.microsoft.com/office/drawing/2014/main" id="{E5C2AB73-7978-6BDD-1305-DBA4B2C7572C}"/>
              </a:ext>
            </a:extLst>
          </p:cNvPr>
          <p:cNvSpPr>
            <a:spLocks noGrp="1"/>
          </p:cNvSpPr>
          <p:nvPr>
            <p:ph type="body" sz="half" idx="27"/>
          </p:nvPr>
        </p:nvSpPr>
        <p:spPr/>
        <p:txBody>
          <a:bodyPr/>
          <a:lstStyle/>
          <a:p>
            <a:endParaRPr lang="en-US"/>
          </a:p>
        </p:txBody>
      </p:sp>
      <p:sp>
        <p:nvSpPr>
          <p:cNvPr id="19" name="Text Placeholder 18">
            <a:extLst>
              <a:ext uri="{FF2B5EF4-FFF2-40B4-BE49-F238E27FC236}">
                <a16:creationId xmlns:a16="http://schemas.microsoft.com/office/drawing/2014/main" id="{9E9C1385-BC74-AAD2-9A6C-B685B8331343}"/>
              </a:ext>
            </a:extLst>
          </p:cNvPr>
          <p:cNvSpPr>
            <a:spLocks noGrp="1"/>
          </p:cNvSpPr>
          <p:nvPr>
            <p:ph type="body" sz="half" idx="28"/>
          </p:nvPr>
        </p:nvSpPr>
        <p:spPr/>
        <p:txBody>
          <a:bodyPr/>
          <a:lstStyle/>
          <a:p>
            <a:r>
              <a:rPr lang="en-US" dirty="0"/>
              <a:t>x</a:t>
            </a:r>
          </a:p>
        </p:txBody>
      </p:sp>
      <p:sp>
        <p:nvSpPr>
          <p:cNvPr id="20" name="Text Placeholder 19">
            <a:extLst>
              <a:ext uri="{FF2B5EF4-FFF2-40B4-BE49-F238E27FC236}">
                <a16:creationId xmlns:a16="http://schemas.microsoft.com/office/drawing/2014/main" id="{D5E6A84B-8E42-A430-4761-683255A3A3D9}"/>
              </a:ext>
            </a:extLst>
          </p:cNvPr>
          <p:cNvSpPr>
            <a:spLocks noGrp="1"/>
          </p:cNvSpPr>
          <p:nvPr>
            <p:ph type="body" sz="half" idx="29"/>
          </p:nvPr>
        </p:nvSpPr>
        <p:spPr/>
        <p:txBody>
          <a:bodyPr/>
          <a:lstStyle/>
          <a:p>
            <a:r>
              <a:rPr lang="en-US" dirty="0"/>
              <a:t>x</a:t>
            </a:r>
          </a:p>
        </p:txBody>
      </p:sp>
      <p:sp>
        <p:nvSpPr>
          <p:cNvPr id="21" name="Text Placeholder 20">
            <a:extLst>
              <a:ext uri="{FF2B5EF4-FFF2-40B4-BE49-F238E27FC236}">
                <a16:creationId xmlns:a16="http://schemas.microsoft.com/office/drawing/2014/main" id="{D824D3B6-D2C3-12EA-ECA1-4F4770614FAC}"/>
              </a:ext>
            </a:extLst>
          </p:cNvPr>
          <p:cNvSpPr>
            <a:spLocks noGrp="1"/>
          </p:cNvSpPr>
          <p:nvPr>
            <p:ph type="body" sz="half" idx="30"/>
          </p:nvPr>
        </p:nvSpPr>
        <p:spPr/>
        <p:txBody>
          <a:bodyPr/>
          <a:lstStyle/>
          <a:p>
            <a:r>
              <a:rPr lang="en-US" dirty="0"/>
              <a:t>x</a:t>
            </a:r>
          </a:p>
        </p:txBody>
      </p:sp>
      <p:sp>
        <p:nvSpPr>
          <p:cNvPr id="22" name="Text Placeholder 21">
            <a:extLst>
              <a:ext uri="{FF2B5EF4-FFF2-40B4-BE49-F238E27FC236}">
                <a16:creationId xmlns:a16="http://schemas.microsoft.com/office/drawing/2014/main" id="{2F49A6EB-8DFB-46BD-A649-0319DBEEB45D}"/>
              </a:ext>
            </a:extLst>
          </p:cNvPr>
          <p:cNvSpPr>
            <a:spLocks noGrp="1"/>
          </p:cNvSpPr>
          <p:nvPr>
            <p:ph type="body" sz="half" idx="31"/>
          </p:nvPr>
        </p:nvSpPr>
        <p:spPr/>
        <p:txBody>
          <a:bodyPr/>
          <a:lstStyle/>
          <a:p>
            <a:r>
              <a:rPr lang="en-US" dirty="0"/>
              <a:t>x</a:t>
            </a:r>
          </a:p>
        </p:txBody>
      </p:sp>
      <p:sp>
        <p:nvSpPr>
          <p:cNvPr id="23" name="Text Placeholder 22">
            <a:extLst>
              <a:ext uri="{FF2B5EF4-FFF2-40B4-BE49-F238E27FC236}">
                <a16:creationId xmlns:a16="http://schemas.microsoft.com/office/drawing/2014/main" id="{AAF5F1B4-94BE-1D02-2258-BBA255A4C209}"/>
              </a:ext>
            </a:extLst>
          </p:cNvPr>
          <p:cNvSpPr>
            <a:spLocks noGrp="1"/>
          </p:cNvSpPr>
          <p:nvPr>
            <p:ph type="body" sz="half" idx="32"/>
          </p:nvPr>
        </p:nvSpPr>
        <p:spPr/>
        <p:txBody>
          <a:bodyPr/>
          <a:lstStyle/>
          <a:p>
            <a:r>
              <a:rPr lang="en-US" dirty="0"/>
              <a:t>x</a:t>
            </a:r>
          </a:p>
        </p:txBody>
      </p:sp>
      <p:sp>
        <p:nvSpPr>
          <p:cNvPr id="24" name="Text Placeholder 23">
            <a:extLst>
              <a:ext uri="{FF2B5EF4-FFF2-40B4-BE49-F238E27FC236}">
                <a16:creationId xmlns:a16="http://schemas.microsoft.com/office/drawing/2014/main" id="{EF83B300-E8E6-7867-E3B9-516F06757A93}"/>
              </a:ext>
            </a:extLst>
          </p:cNvPr>
          <p:cNvSpPr>
            <a:spLocks noGrp="1"/>
          </p:cNvSpPr>
          <p:nvPr>
            <p:ph type="body" sz="half" idx="33"/>
          </p:nvPr>
        </p:nvSpPr>
        <p:spPr/>
        <p:txBody>
          <a:bodyPr/>
          <a:lstStyle/>
          <a:p>
            <a:r>
              <a:rPr lang="en-GB" sz="800" dirty="0"/>
              <a:t> Our focus will continue to be 2.3 with a focus: play (G </a:t>
            </a:r>
            <a:r>
              <a:rPr lang="en-GB" sz="800" dirty="0" err="1"/>
              <a:t>Olford</a:t>
            </a:r>
            <a:r>
              <a:rPr lang="en-GB" sz="800" dirty="0"/>
              <a:t> supporting environment, pedagogy and planning for P1-P3) Assessment across curriculum and profiling, and robust Outdoor Learning.  ASN(Neurodiversity) and Equity work (inclusive classrooms/differentiation) will compliment this. SIP Approach: Inclusive and Creative Community. HWB Focus: Anti-Bullying and Equality and Diversity.</a:t>
            </a:r>
          </a:p>
          <a:p>
            <a:endParaRPr lang="en-US" dirty="0"/>
          </a:p>
        </p:txBody>
      </p:sp>
      <p:sp>
        <p:nvSpPr>
          <p:cNvPr id="25" name="Text Placeholder 24">
            <a:extLst>
              <a:ext uri="{FF2B5EF4-FFF2-40B4-BE49-F238E27FC236}">
                <a16:creationId xmlns:a16="http://schemas.microsoft.com/office/drawing/2014/main" id="{3B298A8F-F3A3-B5F9-81A1-E68E3649DD03}"/>
              </a:ext>
            </a:extLst>
          </p:cNvPr>
          <p:cNvSpPr>
            <a:spLocks noGrp="1"/>
          </p:cNvSpPr>
          <p:nvPr>
            <p:ph type="body" sz="half" idx="34"/>
          </p:nvPr>
        </p:nvSpPr>
        <p:spPr/>
        <p:txBody>
          <a:bodyPr/>
          <a:lstStyle/>
          <a:p>
            <a:endParaRPr lang="en-US"/>
          </a:p>
        </p:txBody>
      </p:sp>
      <p:sp>
        <p:nvSpPr>
          <p:cNvPr id="26" name="Text Placeholder 25">
            <a:extLst>
              <a:ext uri="{FF2B5EF4-FFF2-40B4-BE49-F238E27FC236}">
                <a16:creationId xmlns:a16="http://schemas.microsoft.com/office/drawing/2014/main" id="{BB668758-3E8E-2B59-EF62-92E65C05105A}"/>
              </a:ext>
            </a:extLst>
          </p:cNvPr>
          <p:cNvSpPr>
            <a:spLocks noGrp="1"/>
          </p:cNvSpPr>
          <p:nvPr>
            <p:ph type="body" sz="half" idx="35"/>
          </p:nvPr>
        </p:nvSpPr>
        <p:spPr/>
        <p:txBody>
          <a:bodyPr/>
          <a:lstStyle/>
          <a:p>
            <a:endParaRPr lang="en-US"/>
          </a:p>
        </p:txBody>
      </p:sp>
      <p:sp>
        <p:nvSpPr>
          <p:cNvPr id="27" name="Text Placeholder 4">
            <a:extLst>
              <a:ext uri="{FF2B5EF4-FFF2-40B4-BE49-F238E27FC236}">
                <a16:creationId xmlns:a16="http://schemas.microsoft.com/office/drawing/2014/main" id="{711E8C16-02C7-8E2B-6E49-F7A9D0083E89}"/>
              </a:ext>
            </a:extLst>
          </p:cNvPr>
          <p:cNvSpPr>
            <a:spLocks noGrp="1"/>
          </p:cNvSpPr>
          <p:nvPr>
            <p:ph type="body" sz="half" idx="14"/>
          </p:nvPr>
        </p:nvSpPr>
        <p:spPr/>
        <p:txBody>
          <a:bodyPr/>
          <a:lstStyle/>
          <a:p>
            <a:r>
              <a:rPr lang="en-US" dirty="0"/>
              <a:t>2024-25</a:t>
            </a:r>
          </a:p>
        </p:txBody>
      </p:sp>
      <p:pic>
        <p:nvPicPr>
          <p:cNvPr id="28"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813" b="16813"/>
          <a:stretch>
            <a:fillRect/>
          </a:stretch>
        </p:blipFill>
        <p:spPr/>
      </p:pic>
      <p:sp>
        <p:nvSpPr>
          <p:cNvPr id="29"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dirty="0"/>
              <a:t>Our Lady of Lourdes RC Primary</a:t>
            </a:r>
          </a:p>
        </p:txBody>
      </p:sp>
      <p:sp>
        <p:nvSpPr>
          <p:cNvPr id="30" name="Text Placeholder 29"/>
          <p:cNvSpPr>
            <a:spLocks noGrp="1"/>
          </p:cNvSpPr>
          <p:nvPr>
            <p:ph type="body" sz="half" idx="26"/>
          </p:nvPr>
        </p:nvSpPr>
        <p:spPr/>
        <p:txBody>
          <a:bodyPr/>
          <a:lstStyle/>
          <a:p>
            <a:r>
              <a:rPr lang="en-GB" dirty="0"/>
              <a:t>x</a:t>
            </a:r>
          </a:p>
        </p:txBody>
      </p:sp>
    </p:spTree>
    <p:extLst>
      <p:ext uri="{BB962C8B-B14F-4D97-AF65-F5344CB8AC3E}">
        <p14:creationId xmlns:p14="http://schemas.microsoft.com/office/powerpoint/2010/main" val="368275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74CB03-B27F-9FF1-7917-92BF72AB320F}"/>
              </a:ext>
            </a:extLst>
          </p:cNvPr>
          <p:cNvSpPr>
            <a:spLocks noGrp="1"/>
          </p:cNvSpPr>
          <p:nvPr>
            <p:ph type="body" sz="half" idx="12"/>
          </p:nvPr>
        </p:nvSpPr>
        <p:spPr>
          <a:xfrm>
            <a:off x="2826888" y="1134103"/>
            <a:ext cx="7788807" cy="469573"/>
          </a:xfrm>
        </p:spPr>
        <p:txBody>
          <a:bodyPr/>
          <a:lstStyle/>
          <a:p>
            <a:r>
              <a:rPr lang="en-GB" sz="1800" dirty="0"/>
              <a:t>Inclusive and engaged learning community with a  </a:t>
            </a:r>
          </a:p>
          <a:p>
            <a:r>
              <a:rPr lang="en-GB" sz="1800" dirty="0"/>
              <a:t>HWB Focus: Anti-Bullying, Equality and Diversity</a:t>
            </a:r>
            <a:r>
              <a:rPr lang="en-GB" dirty="0"/>
              <a:t>.</a:t>
            </a:r>
          </a:p>
          <a:p>
            <a:endParaRPr lang="en-US" dirty="0"/>
          </a:p>
        </p:txBody>
      </p:sp>
      <p:sp>
        <p:nvSpPr>
          <p:cNvPr id="6" name="Text Placeholder 5">
            <a:extLst>
              <a:ext uri="{FF2B5EF4-FFF2-40B4-BE49-F238E27FC236}">
                <a16:creationId xmlns:a16="http://schemas.microsoft.com/office/drawing/2014/main" id="{4622784A-04D2-0060-4B77-3B18FDCA6852}"/>
              </a:ext>
            </a:extLst>
          </p:cNvPr>
          <p:cNvSpPr>
            <a:spLocks noGrp="1"/>
          </p:cNvSpPr>
          <p:nvPr>
            <p:ph type="body" sz="half" idx="15"/>
          </p:nvPr>
        </p:nvSpPr>
        <p:spPr/>
        <p:txBody>
          <a:bodyPr/>
          <a:lstStyle/>
          <a:p>
            <a:r>
              <a:rPr lang="en-US" dirty="0"/>
              <a:t>x</a:t>
            </a:r>
          </a:p>
        </p:txBody>
      </p:sp>
      <p:sp>
        <p:nvSpPr>
          <p:cNvPr id="7" name="Text Placeholder 6">
            <a:extLst>
              <a:ext uri="{FF2B5EF4-FFF2-40B4-BE49-F238E27FC236}">
                <a16:creationId xmlns:a16="http://schemas.microsoft.com/office/drawing/2014/main" id="{ABB4FD47-F2B8-E6DB-9CFF-00E92FA91752}"/>
              </a:ext>
            </a:extLst>
          </p:cNvPr>
          <p:cNvSpPr>
            <a:spLocks noGrp="1"/>
          </p:cNvSpPr>
          <p:nvPr>
            <p:ph type="body" sz="half" idx="16"/>
          </p:nvPr>
        </p:nvSpPr>
        <p:spPr/>
        <p:txBody>
          <a:bodyPr/>
          <a:lstStyle/>
          <a:p>
            <a:r>
              <a:rPr lang="en-US" dirty="0"/>
              <a:t>x</a:t>
            </a:r>
          </a:p>
        </p:txBody>
      </p:sp>
      <p:sp>
        <p:nvSpPr>
          <p:cNvPr id="8" name="Text Placeholder 7">
            <a:extLst>
              <a:ext uri="{FF2B5EF4-FFF2-40B4-BE49-F238E27FC236}">
                <a16:creationId xmlns:a16="http://schemas.microsoft.com/office/drawing/2014/main" id="{02380D9D-662E-7367-DB1E-50CDCCBD16FC}"/>
              </a:ext>
            </a:extLst>
          </p:cNvPr>
          <p:cNvSpPr>
            <a:spLocks noGrp="1"/>
          </p:cNvSpPr>
          <p:nvPr>
            <p:ph type="body" sz="half" idx="17"/>
          </p:nvPr>
        </p:nvSpPr>
        <p:spPr/>
        <p:txBody>
          <a:bodyPr/>
          <a:lstStyle/>
          <a:p>
            <a:r>
              <a:rPr lang="en-US" dirty="0"/>
              <a:t>x</a:t>
            </a:r>
          </a:p>
        </p:txBody>
      </p:sp>
      <p:sp>
        <p:nvSpPr>
          <p:cNvPr id="9" name="Text Placeholder 8">
            <a:extLst>
              <a:ext uri="{FF2B5EF4-FFF2-40B4-BE49-F238E27FC236}">
                <a16:creationId xmlns:a16="http://schemas.microsoft.com/office/drawing/2014/main" id="{10438F8B-0E7E-4AAD-9EF7-EECD8323354A}"/>
              </a:ext>
            </a:extLst>
          </p:cNvPr>
          <p:cNvSpPr>
            <a:spLocks noGrp="1"/>
          </p:cNvSpPr>
          <p:nvPr>
            <p:ph type="body" sz="half" idx="18"/>
          </p:nvPr>
        </p:nvSpPr>
        <p:spPr/>
        <p:txBody>
          <a:bodyPr/>
          <a:lstStyle/>
          <a:p>
            <a:r>
              <a:rPr lang="en-US" dirty="0"/>
              <a:t>x</a:t>
            </a:r>
          </a:p>
        </p:txBody>
      </p:sp>
      <p:sp>
        <p:nvSpPr>
          <p:cNvPr id="10" name="Text Placeholder 9">
            <a:extLst>
              <a:ext uri="{FF2B5EF4-FFF2-40B4-BE49-F238E27FC236}">
                <a16:creationId xmlns:a16="http://schemas.microsoft.com/office/drawing/2014/main" id="{D02E37AA-FF7B-0921-2324-0D73D9146F3F}"/>
              </a:ext>
            </a:extLst>
          </p:cNvPr>
          <p:cNvSpPr>
            <a:spLocks noGrp="1"/>
          </p:cNvSpPr>
          <p:nvPr>
            <p:ph type="body" sz="half" idx="19"/>
          </p:nvPr>
        </p:nvSpPr>
        <p:spPr/>
        <p:txBody>
          <a:bodyPr/>
          <a:lstStyle/>
          <a:p>
            <a:r>
              <a:rPr lang="en-US" dirty="0"/>
              <a:t>x</a:t>
            </a:r>
          </a:p>
        </p:txBody>
      </p:sp>
      <p:sp>
        <p:nvSpPr>
          <p:cNvPr id="11" name="Text Placeholder 10">
            <a:extLst>
              <a:ext uri="{FF2B5EF4-FFF2-40B4-BE49-F238E27FC236}">
                <a16:creationId xmlns:a16="http://schemas.microsoft.com/office/drawing/2014/main" id="{AE4D3EC0-5FE1-DE83-A7E2-989CE9681FDC}"/>
              </a:ext>
            </a:extLst>
          </p:cNvPr>
          <p:cNvSpPr>
            <a:spLocks noGrp="1"/>
          </p:cNvSpPr>
          <p:nvPr>
            <p:ph type="body" sz="half" idx="20"/>
          </p:nvPr>
        </p:nvSpPr>
        <p:spPr/>
        <p:txBody>
          <a:bodyPr/>
          <a:lstStyle/>
          <a:p>
            <a:r>
              <a:rPr lang="en-US" dirty="0"/>
              <a:t>x</a:t>
            </a:r>
          </a:p>
        </p:txBody>
      </p:sp>
      <p:sp>
        <p:nvSpPr>
          <p:cNvPr id="12" name="Text Placeholder 11">
            <a:extLst>
              <a:ext uri="{FF2B5EF4-FFF2-40B4-BE49-F238E27FC236}">
                <a16:creationId xmlns:a16="http://schemas.microsoft.com/office/drawing/2014/main" id="{D9B59B79-771B-9DE0-9821-8FB5D75F0CCA}"/>
              </a:ext>
            </a:extLst>
          </p:cNvPr>
          <p:cNvSpPr>
            <a:spLocks noGrp="1"/>
          </p:cNvSpPr>
          <p:nvPr>
            <p:ph type="body" sz="half" idx="21"/>
          </p:nvPr>
        </p:nvSpPr>
        <p:spPr/>
        <p:txBody>
          <a:bodyPr/>
          <a:lstStyle/>
          <a:p>
            <a:r>
              <a:rPr lang="en-US" dirty="0"/>
              <a:t>x</a:t>
            </a:r>
          </a:p>
        </p:txBody>
      </p:sp>
      <p:sp>
        <p:nvSpPr>
          <p:cNvPr id="13" name="Text Placeholder 12">
            <a:extLst>
              <a:ext uri="{FF2B5EF4-FFF2-40B4-BE49-F238E27FC236}">
                <a16:creationId xmlns:a16="http://schemas.microsoft.com/office/drawing/2014/main" id="{9D90F7A8-B6B7-0F65-1978-E563C6429614}"/>
              </a:ext>
            </a:extLst>
          </p:cNvPr>
          <p:cNvSpPr>
            <a:spLocks noGrp="1"/>
          </p:cNvSpPr>
          <p:nvPr>
            <p:ph type="body" sz="half" idx="22"/>
          </p:nvPr>
        </p:nvSpPr>
        <p:spPr/>
        <p:txBody>
          <a:bodyPr/>
          <a:lstStyle/>
          <a:p>
            <a:r>
              <a:rPr lang="en-US" dirty="0"/>
              <a:t>x</a:t>
            </a:r>
          </a:p>
        </p:txBody>
      </p:sp>
      <p:sp>
        <p:nvSpPr>
          <p:cNvPr id="14" name="Text Placeholder 13">
            <a:extLst>
              <a:ext uri="{FF2B5EF4-FFF2-40B4-BE49-F238E27FC236}">
                <a16:creationId xmlns:a16="http://schemas.microsoft.com/office/drawing/2014/main" id="{734485E4-1F6E-26F4-A8B2-B57099ADAEF9}"/>
              </a:ext>
            </a:extLst>
          </p:cNvPr>
          <p:cNvSpPr>
            <a:spLocks noGrp="1"/>
          </p:cNvSpPr>
          <p:nvPr>
            <p:ph type="body" sz="half" idx="23"/>
          </p:nvPr>
        </p:nvSpPr>
        <p:spPr/>
        <p:txBody>
          <a:bodyPr/>
          <a:lstStyle/>
          <a:p>
            <a:r>
              <a:rPr lang="en-US" dirty="0"/>
              <a:t>x</a:t>
            </a:r>
          </a:p>
        </p:txBody>
      </p:sp>
      <p:sp>
        <p:nvSpPr>
          <p:cNvPr id="15" name="Text Placeholder 14">
            <a:extLst>
              <a:ext uri="{FF2B5EF4-FFF2-40B4-BE49-F238E27FC236}">
                <a16:creationId xmlns:a16="http://schemas.microsoft.com/office/drawing/2014/main" id="{64B9846B-F545-0709-5822-0081190BB3FB}"/>
              </a:ext>
            </a:extLst>
          </p:cNvPr>
          <p:cNvSpPr>
            <a:spLocks noGrp="1"/>
          </p:cNvSpPr>
          <p:nvPr>
            <p:ph type="body" sz="half" idx="24"/>
          </p:nvPr>
        </p:nvSpPr>
        <p:spPr/>
        <p:txBody>
          <a:bodyPr/>
          <a:lstStyle/>
          <a:p>
            <a:r>
              <a:rPr lang="en-US" dirty="0"/>
              <a:t>x</a:t>
            </a:r>
          </a:p>
        </p:txBody>
      </p:sp>
      <p:sp>
        <p:nvSpPr>
          <p:cNvPr id="16" name="Text Placeholder 15">
            <a:extLst>
              <a:ext uri="{FF2B5EF4-FFF2-40B4-BE49-F238E27FC236}">
                <a16:creationId xmlns:a16="http://schemas.microsoft.com/office/drawing/2014/main" id="{2B6FD810-051F-5576-B3BC-721E90F79430}"/>
              </a:ext>
            </a:extLst>
          </p:cNvPr>
          <p:cNvSpPr>
            <a:spLocks noGrp="1"/>
          </p:cNvSpPr>
          <p:nvPr>
            <p:ph type="body" sz="half" idx="25"/>
          </p:nvPr>
        </p:nvSpPr>
        <p:spPr/>
        <p:txBody>
          <a:bodyPr/>
          <a:lstStyle/>
          <a:p>
            <a:r>
              <a:rPr lang="en-US" dirty="0"/>
              <a:t>x</a:t>
            </a:r>
          </a:p>
        </p:txBody>
      </p:sp>
      <p:sp>
        <p:nvSpPr>
          <p:cNvPr id="17" name="Text Placeholder 16">
            <a:extLst>
              <a:ext uri="{FF2B5EF4-FFF2-40B4-BE49-F238E27FC236}">
                <a16:creationId xmlns:a16="http://schemas.microsoft.com/office/drawing/2014/main" id="{CAD19671-CBDB-4545-4D69-7A7837DB49DA}"/>
              </a:ext>
            </a:extLst>
          </p:cNvPr>
          <p:cNvSpPr>
            <a:spLocks noGrp="1"/>
          </p:cNvSpPr>
          <p:nvPr>
            <p:ph type="body" sz="half" idx="26"/>
          </p:nvPr>
        </p:nvSpPr>
        <p:spPr/>
        <p:txBody>
          <a:bodyPr/>
          <a:lstStyle/>
          <a:p>
            <a:r>
              <a:rPr lang="en-US" dirty="0"/>
              <a:t>x</a:t>
            </a:r>
          </a:p>
        </p:txBody>
      </p:sp>
      <p:sp>
        <p:nvSpPr>
          <p:cNvPr id="18"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p:txBody>
          <a:bodyPr/>
          <a:lstStyle/>
          <a:p>
            <a:r>
              <a:rPr lang="en-US" dirty="0"/>
              <a:t>x</a:t>
            </a:r>
          </a:p>
        </p:txBody>
      </p:sp>
      <p:sp>
        <p:nvSpPr>
          <p:cNvPr id="19" name="Text Placeholder 18">
            <a:extLst>
              <a:ext uri="{FF2B5EF4-FFF2-40B4-BE49-F238E27FC236}">
                <a16:creationId xmlns:a16="http://schemas.microsoft.com/office/drawing/2014/main" id="{5C4EC096-2ACF-E247-AA71-0F726F6777E4}"/>
              </a:ext>
            </a:extLst>
          </p:cNvPr>
          <p:cNvSpPr>
            <a:spLocks noGrp="1"/>
          </p:cNvSpPr>
          <p:nvPr>
            <p:ph type="body" sz="half" idx="28"/>
          </p:nvPr>
        </p:nvSpPr>
        <p:spPr/>
        <p:txBody>
          <a:bodyPr/>
          <a:lstStyle/>
          <a:p>
            <a:r>
              <a:rPr lang="en-US" dirty="0"/>
              <a:t>x</a:t>
            </a:r>
          </a:p>
        </p:txBody>
      </p:sp>
      <p:sp>
        <p:nvSpPr>
          <p:cNvPr id="20" name="Text Placeholder 19">
            <a:extLst>
              <a:ext uri="{FF2B5EF4-FFF2-40B4-BE49-F238E27FC236}">
                <a16:creationId xmlns:a16="http://schemas.microsoft.com/office/drawing/2014/main" id="{45FC3AA6-F072-24BC-AD99-80FC750C9BED}"/>
              </a:ext>
            </a:extLst>
          </p:cNvPr>
          <p:cNvSpPr>
            <a:spLocks noGrp="1"/>
          </p:cNvSpPr>
          <p:nvPr>
            <p:ph type="body" sz="half" idx="29"/>
          </p:nvPr>
        </p:nvSpPr>
        <p:spPr/>
        <p:txBody>
          <a:bodyPr/>
          <a:lstStyle/>
          <a:p>
            <a:r>
              <a:rPr lang="en-US" dirty="0"/>
              <a:t>x</a:t>
            </a:r>
          </a:p>
        </p:txBody>
      </p:sp>
      <p:sp>
        <p:nvSpPr>
          <p:cNvPr id="21" name="Text Placeholder 20">
            <a:extLst>
              <a:ext uri="{FF2B5EF4-FFF2-40B4-BE49-F238E27FC236}">
                <a16:creationId xmlns:a16="http://schemas.microsoft.com/office/drawing/2014/main" id="{0798898C-9D47-4235-A22B-E5F927F202D4}"/>
              </a:ext>
            </a:extLst>
          </p:cNvPr>
          <p:cNvSpPr>
            <a:spLocks noGrp="1"/>
          </p:cNvSpPr>
          <p:nvPr>
            <p:ph type="body" sz="half" idx="30"/>
          </p:nvPr>
        </p:nvSpPr>
        <p:spPr/>
        <p:txBody>
          <a:bodyPr/>
          <a:lstStyle/>
          <a:p>
            <a:r>
              <a:rPr lang="en-US" dirty="0"/>
              <a:t>x</a:t>
            </a:r>
          </a:p>
        </p:txBody>
      </p:sp>
      <p:sp>
        <p:nvSpPr>
          <p:cNvPr id="22" name="Text Placeholder 21">
            <a:extLst>
              <a:ext uri="{FF2B5EF4-FFF2-40B4-BE49-F238E27FC236}">
                <a16:creationId xmlns:a16="http://schemas.microsoft.com/office/drawing/2014/main" id="{7E321C29-7C2C-A1C5-C098-DD36F05981EF}"/>
              </a:ext>
            </a:extLst>
          </p:cNvPr>
          <p:cNvSpPr>
            <a:spLocks noGrp="1"/>
          </p:cNvSpPr>
          <p:nvPr>
            <p:ph type="body" sz="half" idx="31"/>
          </p:nvPr>
        </p:nvSpPr>
        <p:spPr/>
        <p:txBody>
          <a:bodyPr/>
          <a:lstStyle/>
          <a:p>
            <a:r>
              <a:rPr lang="en-US" dirty="0"/>
              <a:t>x</a:t>
            </a:r>
          </a:p>
        </p:txBody>
      </p:sp>
      <p:sp>
        <p:nvSpPr>
          <p:cNvPr id="23" name="Text Placeholder 22">
            <a:extLst>
              <a:ext uri="{FF2B5EF4-FFF2-40B4-BE49-F238E27FC236}">
                <a16:creationId xmlns:a16="http://schemas.microsoft.com/office/drawing/2014/main" id="{8EBA3A1E-DCC9-EFDA-6B41-0816805616DA}"/>
              </a:ext>
            </a:extLst>
          </p:cNvPr>
          <p:cNvSpPr>
            <a:spLocks noGrp="1"/>
          </p:cNvSpPr>
          <p:nvPr>
            <p:ph type="body" sz="half" idx="32"/>
          </p:nvPr>
        </p:nvSpPr>
        <p:spPr/>
        <p:txBody>
          <a:bodyPr/>
          <a:lstStyle/>
          <a:p>
            <a:r>
              <a:rPr lang="en-US" dirty="0"/>
              <a:t>x</a:t>
            </a:r>
          </a:p>
        </p:txBody>
      </p:sp>
      <p:sp>
        <p:nvSpPr>
          <p:cNvPr id="24" name="Text Placeholder 23">
            <a:extLst>
              <a:ext uri="{FF2B5EF4-FFF2-40B4-BE49-F238E27FC236}">
                <a16:creationId xmlns:a16="http://schemas.microsoft.com/office/drawing/2014/main" id="{A84B57B2-7DA9-3071-D42D-EF53FDB52449}"/>
              </a:ext>
            </a:extLst>
          </p:cNvPr>
          <p:cNvSpPr>
            <a:spLocks noGrp="1"/>
          </p:cNvSpPr>
          <p:nvPr>
            <p:ph type="body" sz="half" idx="33"/>
          </p:nvPr>
        </p:nvSpPr>
        <p:spPr/>
        <p:txBody>
          <a:bodyPr/>
          <a:lstStyle/>
          <a:p>
            <a:r>
              <a:rPr lang="en-US" dirty="0"/>
              <a:t>x</a:t>
            </a:r>
          </a:p>
        </p:txBody>
      </p:sp>
      <p:sp>
        <p:nvSpPr>
          <p:cNvPr id="25" name="Text Placeholder 24">
            <a:extLst>
              <a:ext uri="{FF2B5EF4-FFF2-40B4-BE49-F238E27FC236}">
                <a16:creationId xmlns:a16="http://schemas.microsoft.com/office/drawing/2014/main" id="{43798DF3-C839-83E6-23C9-57926DE163B8}"/>
              </a:ext>
            </a:extLst>
          </p:cNvPr>
          <p:cNvSpPr>
            <a:spLocks noGrp="1"/>
          </p:cNvSpPr>
          <p:nvPr>
            <p:ph type="body" sz="half" idx="34"/>
          </p:nvPr>
        </p:nvSpPr>
        <p:spPr/>
        <p:txBody>
          <a:bodyPr/>
          <a:lstStyle/>
          <a:p>
            <a:r>
              <a:rPr lang="en-US" dirty="0"/>
              <a:t>x</a:t>
            </a:r>
          </a:p>
        </p:txBody>
      </p:sp>
      <p:sp>
        <p:nvSpPr>
          <p:cNvPr id="26" name="Text Placeholder 25">
            <a:extLst>
              <a:ext uri="{FF2B5EF4-FFF2-40B4-BE49-F238E27FC236}">
                <a16:creationId xmlns:a16="http://schemas.microsoft.com/office/drawing/2014/main" id="{41878002-79F9-489F-9A1E-5A95A9D8D9F3}"/>
              </a:ext>
            </a:extLst>
          </p:cNvPr>
          <p:cNvSpPr>
            <a:spLocks noGrp="1"/>
          </p:cNvSpPr>
          <p:nvPr>
            <p:ph type="body" sz="half" idx="35"/>
          </p:nvPr>
        </p:nvSpPr>
        <p:spPr/>
        <p:txBody>
          <a:bodyPr/>
          <a:lstStyle/>
          <a:p>
            <a:r>
              <a:rPr lang="en-US" dirty="0"/>
              <a:t>x</a:t>
            </a:r>
          </a:p>
        </p:txBody>
      </p:sp>
      <p:sp>
        <p:nvSpPr>
          <p:cNvPr id="27" name="Text Placeholder 26">
            <a:extLst>
              <a:ext uri="{FF2B5EF4-FFF2-40B4-BE49-F238E27FC236}">
                <a16:creationId xmlns:a16="http://schemas.microsoft.com/office/drawing/2014/main" id="{DB797D4B-BEAE-0006-A3A0-F234C66EA9EA}"/>
              </a:ext>
            </a:extLst>
          </p:cNvPr>
          <p:cNvSpPr>
            <a:spLocks noGrp="1"/>
          </p:cNvSpPr>
          <p:nvPr>
            <p:ph type="body" sz="half" idx="36"/>
          </p:nvPr>
        </p:nvSpPr>
        <p:spPr/>
        <p:txBody>
          <a:bodyPr/>
          <a:lstStyle/>
          <a:p>
            <a:r>
              <a:rPr lang="en-US" dirty="0"/>
              <a:t>x</a:t>
            </a:r>
          </a:p>
        </p:txBody>
      </p:sp>
      <p:sp>
        <p:nvSpPr>
          <p:cNvPr id="28" name="Text Placeholder 27">
            <a:extLst>
              <a:ext uri="{FF2B5EF4-FFF2-40B4-BE49-F238E27FC236}">
                <a16:creationId xmlns:a16="http://schemas.microsoft.com/office/drawing/2014/main" id="{4D6EAF44-3B9C-67E6-E344-D05D092722F5}"/>
              </a:ext>
            </a:extLst>
          </p:cNvPr>
          <p:cNvSpPr>
            <a:spLocks noGrp="1"/>
          </p:cNvSpPr>
          <p:nvPr>
            <p:ph type="body" sz="half" idx="37"/>
          </p:nvPr>
        </p:nvSpPr>
        <p:spPr/>
        <p:txBody>
          <a:bodyPr/>
          <a:lstStyle/>
          <a:p>
            <a:r>
              <a:rPr lang="en-US" dirty="0"/>
              <a:t>x</a:t>
            </a:r>
          </a:p>
        </p:txBody>
      </p:sp>
      <p:sp>
        <p:nvSpPr>
          <p:cNvPr id="29" name="Text Placeholder 28">
            <a:extLst>
              <a:ext uri="{FF2B5EF4-FFF2-40B4-BE49-F238E27FC236}">
                <a16:creationId xmlns:a16="http://schemas.microsoft.com/office/drawing/2014/main" id="{AAF6E635-593C-7AEA-BDC4-80FF6B59DA18}"/>
              </a:ext>
            </a:extLst>
          </p:cNvPr>
          <p:cNvSpPr>
            <a:spLocks noGrp="1"/>
          </p:cNvSpPr>
          <p:nvPr>
            <p:ph type="body" sz="half" idx="38"/>
          </p:nvPr>
        </p:nvSpPr>
        <p:spPr/>
        <p:txBody>
          <a:bodyPr/>
          <a:lstStyle/>
          <a:p>
            <a:r>
              <a:rPr lang="en-US" dirty="0"/>
              <a:t>x</a:t>
            </a:r>
          </a:p>
        </p:txBody>
      </p:sp>
      <p:sp>
        <p:nvSpPr>
          <p:cNvPr id="30" name="Text Placeholder 29">
            <a:extLst>
              <a:ext uri="{FF2B5EF4-FFF2-40B4-BE49-F238E27FC236}">
                <a16:creationId xmlns:a16="http://schemas.microsoft.com/office/drawing/2014/main" id="{1C66F229-496D-0261-8714-F8F8A4561447}"/>
              </a:ext>
            </a:extLst>
          </p:cNvPr>
          <p:cNvSpPr>
            <a:spLocks noGrp="1"/>
          </p:cNvSpPr>
          <p:nvPr>
            <p:ph type="body" sz="half" idx="39"/>
          </p:nvPr>
        </p:nvSpPr>
        <p:spPr/>
        <p:txBody>
          <a:bodyPr/>
          <a:lstStyle/>
          <a:p>
            <a:r>
              <a:rPr lang="en-US" dirty="0"/>
              <a:t>x</a:t>
            </a:r>
          </a:p>
        </p:txBody>
      </p:sp>
      <p:sp>
        <p:nvSpPr>
          <p:cNvPr id="31" name="Text Placeholder 30">
            <a:extLst>
              <a:ext uri="{FF2B5EF4-FFF2-40B4-BE49-F238E27FC236}">
                <a16:creationId xmlns:a16="http://schemas.microsoft.com/office/drawing/2014/main" id="{04164F90-47C7-C6CC-F4F2-99EDA4B7D526}"/>
              </a:ext>
            </a:extLst>
          </p:cNvPr>
          <p:cNvSpPr>
            <a:spLocks noGrp="1"/>
          </p:cNvSpPr>
          <p:nvPr>
            <p:ph type="body" sz="half" idx="40"/>
          </p:nvPr>
        </p:nvSpPr>
        <p:spPr/>
        <p:txBody>
          <a:bodyPr/>
          <a:lstStyle/>
          <a:p>
            <a:r>
              <a:rPr lang="en-US" dirty="0"/>
              <a:t>x</a:t>
            </a:r>
          </a:p>
        </p:txBody>
      </p:sp>
      <p:sp>
        <p:nvSpPr>
          <p:cNvPr id="32" name="Text Placeholder 31">
            <a:extLst>
              <a:ext uri="{FF2B5EF4-FFF2-40B4-BE49-F238E27FC236}">
                <a16:creationId xmlns:a16="http://schemas.microsoft.com/office/drawing/2014/main" id="{357F3758-0612-6EC2-5D8E-F40197D5697E}"/>
              </a:ext>
            </a:extLst>
          </p:cNvPr>
          <p:cNvSpPr>
            <a:spLocks noGrp="1"/>
          </p:cNvSpPr>
          <p:nvPr>
            <p:ph type="body" sz="half" idx="41"/>
          </p:nvPr>
        </p:nvSpPr>
        <p:spPr/>
        <p:txBody>
          <a:bodyPr/>
          <a:lstStyle/>
          <a:p>
            <a:r>
              <a:rPr lang="en-US" dirty="0"/>
              <a:t>x</a:t>
            </a:r>
          </a:p>
        </p:txBody>
      </p:sp>
      <p:sp>
        <p:nvSpPr>
          <p:cNvPr id="33" name="Text Placeholder 32">
            <a:extLst>
              <a:ext uri="{FF2B5EF4-FFF2-40B4-BE49-F238E27FC236}">
                <a16:creationId xmlns:a16="http://schemas.microsoft.com/office/drawing/2014/main" id="{387F983E-6B50-09FF-6E88-7207164A3254}"/>
              </a:ext>
            </a:extLst>
          </p:cNvPr>
          <p:cNvSpPr>
            <a:spLocks noGrp="1"/>
          </p:cNvSpPr>
          <p:nvPr>
            <p:ph type="body" sz="half" idx="42"/>
          </p:nvPr>
        </p:nvSpPr>
        <p:spPr/>
        <p:txBody>
          <a:bodyPr/>
          <a:lstStyle/>
          <a:p>
            <a:r>
              <a:rPr lang="en-US" dirty="0"/>
              <a:t>x</a:t>
            </a:r>
          </a:p>
        </p:txBody>
      </p:sp>
      <p:sp>
        <p:nvSpPr>
          <p:cNvPr id="34" name="Text Placeholder 33">
            <a:extLst>
              <a:ext uri="{FF2B5EF4-FFF2-40B4-BE49-F238E27FC236}">
                <a16:creationId xmlns:a16="http://schemas.microsoft.com/office/drawing/2014/main" id="{7B5BA1A8-B77B-C478-2738-32E417CF6080}"/>
              </a:ext>
            </a:extLst>
          </p:cNvPr>
          <p:cNvSpPr>
            <a:spLocks noGrp="1"/>
          </p:cNvSpPr>
          <p:nvPr>
            <p:ph type="body" sz="half" idx="43"/>
          </p:nvPr>
        </p:nvSpPr>
        <p:spPr/>
        <p:txBody>
          <a:bodyPr/>
          <a:lstStyle/>
          <a:p>
            <a:r>
              <a:rPr lang="en-US" dirty="0"/>
              <a:t>x</a:t>
            </a:r>
          </a:p>
        </p:txBody>
      </p:sp>
      <p:sp>
        <p:nvSpPr>
          <p:cNvPr id="35" name="Text Placeholder 34">
            <a:extLst>
              <a:ext uri="{FF2B5EF4-FFF2-40B4-BE49-F238E27FC236}">
                <a16:creationId xmlns:a16="http://schemas.microsoft.com/office/drawing/2014/main" id="{07B0D2E0-A348-A25C-3988-AFFED4857B93}"/>
              </a:ext>
            </a:extLst>
          </p:cNvPr>
          <p:cNvSpPr>
            <a:spLocks noGrp="1"/>
          </p:cNvSpPr>
          <p:nvPr>
            <p:ph type="body" sz="half" idx="44"/>
          </p:nvPr>
        </p:nvSpPr>
        <p:spPr/>
        <p:txBody>
          <a:bodyPr/>
          <a:lstStyle/>
          <a:p>
            <a:r>
              <a:rPr lang="en-US" dirty="0"/>
              <a:t>x</a:t>
            </a:r>
          </a:p>
        </p:txBody>
      </p:sp>
      <p:sp>
        <p:nvSpPr>
          <p:cNvPr id="36" name="Text Placeholder 4">
            <a:extLst>
              <a:ext uri="{FF2B5EF4-FFF2-40B4-BE49-F238E27FC236}">
                <a16:creationId xmlns:a16="http://schemas.microsoft.com/office/drawing/2014/main" id="{711E8C16-02C7-8E2B-6E49-F7A9D0083E89}"/>
              </a:ext>
            </a:extLst>
          </p:cNvPr>
          <p:cNvSpPr>
            <a:spLocks noGrp="1"/>
          </p:cNvSpPr>
          <p:nvPr>
            <p:ph type="body" sz="half" idx="14"/>
          </p:nvPr>
        </p:nvSpPr>
        <p:spPr/>
        <p:txBody>
          <a:bodyPr/>
          <a:lstStyle/>
          <a:p>
            <a:r>
              <a:rPr lang="en-US" dirty="0"/>
              <a:t>2024-25</a:t>
            </a:r>
          </a:p>
        </p:txBody>
      </p:sp>
      <p:pic>
        <p:nvPicPr>
          <p:cNvPr id="3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813" b="16813"/>
          <a:stretch>
            <a:fillRect/>
          </a:stretch>
        </p:blipFill>
        <p:spPr/>
      </p:pic>
      <p:sp>
        <p:nvSpPr>
          <p:cNvPr id="38"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dirty="0"/>
              <a:t>Our Lady of Lourdes RC Primary</a:t>
            </a:r>
          </a:p>
        </p:txBody>
      </p:sp>
    </p:spTree>
    <p:extLst>
      <p:ext uri="{BB962C8B-B14F-4D97-AF65-F5344CB8AC3E}">
        <p14:creationId xmlns:p14="http://schemas.microsoft.com/office/powerpoint/2010/main" val="99987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127CB9-AC84-96DB-B808-55C88633C434}"/>
              </a:ext>
            </a:extLst>
          </p:cNvPr>
          <p:cNvSpPr>
            <a:spLocks noGrp="1"/>
          </p:cNvSpPr>
          <p:nvPr>
            <p:ph type="body" sz="half" idx="12"/>
          </p:nvPr>
        </p:nvSpPr>
        <p:spPr/>
        <p:txBody>
          <a:bodyPr/>
          <a:lstStyle/>
          <a:p>
            <a:r>
              <a:rPr lang="en-US" dirty="0"/>
              <a:t>Further enhancing curriculum</a:t>
            </a:r>
          </a:p>
          <a:p>
            <a:r>
              <a:rPr lang="en-US" dirty="0"/>
              <a:t>Extending play </a:t>
            </a:r>
            <a:r>
              <a:rPr lang="en-US"/>
              <a:t>based learning</a:t>
            </a:r>
            <a:endParaRPr lang="en-US" dirty="0"/>
          </a:p>
        </p:txBody>
      </p:sp>
      <p:sp>
        <p:nvSpPr>
          <p:cNvPr id="5" name="Text Placeholder 4">
            <a:extLst>
              <a:ext uri="{FF2B5EF4-FFF2-40B4-BE49-F238E27FC236}">
                <a16:creationId xmlns:a16="http://schemas.microsoft.com/office/drawing/2014/main" id="{711E8C16-02C7-8E2B-6E49-F7A9D0083E89}"/>
              </a:ext>
            </a:extLst>
          </p:cNvPr>
          <p:cNvSpPr>
            <a:spLocks noGrp="1"/>
          </p:cNvSpPr>
          <p:nvPr>
            <p:ph type="body" sz="half" idx="14"/>
          </p:nvPr>
        </p:nvSpPr>
        <p:spPr/>
        <p:txBody>
          <a:bodyPr/>
          <a:lstStyle/>
          <a:p>
            <a:r>
              <a:rPr lang="en-US" dirty="0"/>
              <a:t>2024-25</a:t>
            </a:r>
          </a:p>
        </p:txBody>
      </p:sp>
      <p:sp>
        <p:nvSpPr>
          <p:cNvPr id="6" name="Text Placeholder 5">
            <a:extLst>
              <a:ext uri="{FF2B5EF4-FFF2-40B4-BE49-F238E27FC236}">
                <a16:creationId xmlns:a16="http://schemas.microsoft.com/office/drawing/2014/main" id="{F5B92B62-34BA-198B-283B-4C3C8767E1D1}"/>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E4552A4C-9E83-A397-9379-BB0F3B4D7DD7}"/>
              </a:ext>
            </a:extLst>
          </p:cNvPr>
          <p:cNvSpPr>
            <a:spLocks noGrp="1"/>
          </p:cNvSpPr>
          <p:nvPr>
            <p:ph type="body" sz="half" idx="16"/>
          </p:nvPr>
        </p:nvSpPr>
        <p:spPr/>
        <p:txBody>
          <a:bodyPr/>
          <a:lstStyle/>
          <a:p>
            <a:endParaRPr lang="en-US"/>
          </a:p>
        </p:txBody>
      </p:sp>
      <p:pic>
        <p:nvPicPr>
          <p:cNvPr id="8"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813" b="16813"/>
          <a:stretch>
            <a:fillRect/>
          </a:stretch>
        </p:blipFill>
        <p:spPr/>
      </p:pic>
      <p:sp>
        <p:nvSpPr>
          <p:cNvPr id="9"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dirty="0"/>
              <a:t>Our Lady of Lourdes RC Primary</a:t>
            </a:r>
          </a:p>
        </p:txBody>
      </p:sp>
    </p:spTree>
    <p:extLst>
      <p:ext uri="{BB962C8B-B14F-4D97-AF65-F5344CB8AC3E}">
        <p14:creationId xmlns:p14="http://schemas.microsoft.com/office/powerpoint/2010/main" val="2235234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54e695e-1d8a-4ffc-b6d1-6282081097b5">
      <UserInfo>
        <DisplayName>Mrs McCauley</DisplayName>
        <AccountId>50</AccountId>
        <AccountType/>
      </UserInfo>
      <UserInfo>
        <DisplayName>Mrs McLaughlin</DisplayName>
        <AccountId>51</AccountId>
        <AccountType/>
      </UserInfo>
      <UserInfo>
        <DisplayName>Mrs Carr</DisplayName>
        <AccountId>46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3E93C11EC77544A28FEA1DCEC61EBA" ma:contentTypeVersion="6" ma:contentTypeDescription="Create a new document." ma:contentTypeScope="" ma:versionID="3021db551699be69d8c0722cda336c45">
  <xsd:schema xmlns:xsd="http://www.w3.org/2001/XMLSchema" xmlns:xs="http://www.w3.org/2001/XMLSchema" xmlns:p="http://schemas.microsoft.com/office/2006/metadata/properties" xmlns:ns2="0cbe0255-eed0-41b5-8312-efd4420e542e" xmlns:ns3="154e695e-1d8a-4ffc-b6d1-6282081097b5" targetNamespace="http://schemas.microsoft.com/office/2006/metadata/properties" ma:root="true" ma:fieldsID="d35aa720516fa976c6756a3727e8139a" ns2:_="" ns3:_="">
    <xsd:import namespace="0cbe0255-eed0-41b5-8312-efd4420e542e"/>
    <xsd:import namespace="154e695e-1d8a-4ffc-b6d1-6282081097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e0255-eed0-41b5-8312-efd4420e5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4e695e-1d8a-4ffc-b6d1-6282081097b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1F65F-F73D-4127-82D8-CC72977CD216}">
  <ds:schemaRefs>
    <ds:schemaRef ds:uri="http://purl.org/dc/elements/1.1/"/>
    <ds:schemaRef ds:uri="http://purl.org/dc/terms/"/>
    <ds:schemaRef ds:uri="http://www.w3.org/XML/1998/namespace"/>
    <ds:schemaRef ds:uri="154e695e-1d8a-4ffc-b6d1-6282081097b5"/>
    <ds:schemaRef ds:uri="http://schemas.microsoft.com/office/infopath/2007/PartnerControls"/>
    <ds:schemaRef ds:uri="http://schemas.openxmlformats.org/package/2006/metadata/core-properties"/>
    <ds:schemaRef ds:uri="http://schemas.microsoft.com/office/2006/documentManagement/types"/>
    <ds:schemaRef ds:uri="0cbe0255-eed0-41b5-8312-efd4420e542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938BAE1-3247-4D2C-A4ED-3543BE0F8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e0255-eed0-41b5-8312-efd4420e542e"/>
    <ds:schemaRef ds:uri="154e695e-1d8a-4ffc-b6d1-6282081097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2CC51B-A83D-4079-978E-268F921EA4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10026</TotalTime>
  <Words>1873</Words>
  <Application>Microsoft Office PowerPoint</Application>
  <PresentationFormat>Widescreen</PresentationFormat>
  <Paragraphs>225</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Our Lady of Lourdes RC Primary</vt:lpstr>
      <vt:lpstr> </vt:lpstr>
      <vt:lpstr>Our Lady of Lourdes RC Primary</vt:lpstr>
      <vt:lpstr>Our Lady of Lourdes RC Primary</vt:lpstr>
      <vt:lpstr>Our Lady of Lourdes RC Primary</vt:lpstr>
      <vt:lpstr>Our Lady of Lourdes RC Primary</vt:lpstr>
      <vt:lpstr>Our Lady of Lourdes RC Primary</vt:lpstr>
      <vt:lpstr>Our Lady of Lourdes RC Primary</vt:lpstr>
      <vt:lpstr>Our Lady of Lourdes RC Primary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stoomacca@gmail.com</dc:creator>
  <cp:lastModifiedBy>Baxter, Colin</cp:lastModifiedBy>
  <cp:revision>67</cp:revision>
  <dcterms:created xsi:type="dcterms:W3CDTF">2023-05-03T10:46:10Z</dcterms:created>
  <dcterms:modified xsi:type="dcterms:W3CDTF">2024-10-29T15:09:08Z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0x010100563E93C11EC77544A28FEA1DCEC61EBA</vt:lpwstr>
  </property>
</Properties>
</file>